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0.svg" ContentType="image/svg+xml"/>
  <Override PartName="/ppt/media/image103.svg" ContentType="image/svg+xml"/>
  <Override PartName="/ppt/media/image105.svg" ContentType="image/svg+xml"/>
  <Override PartName="/ppt/media/image108.svg" ContentType="image/svg+xml"/>
  <Override PartName="/ppt/media/image109.svg" ContentType="image/svg+xml"/>
  <Override PartName="/ppt/media/image115.svg" ContentType="image/svg+xml"/>
  <Override PartName="/ppt/media/image116.svg" ContentType="image/svg+xml"/>
  <Override PartName="/ppt/media/image118.svg" ContentType="image/svg+xml"/>
  <Override PartName="/ppt/media/image120.svg" ContentType="image/svg+xml"/>
  <Override PartName="/ppt/media/image124.svg" ContentType="image/svg+xml"/>
  <Override PartName="/ppt/media/image126.svg" ContentType="image/svg+xml"/>
  <Override PartName="/ppt/media/image13.svg" ContentType="image/svg+xml"/>
  <Override PartName="/ppt/media/image134.svg" ContentType="image/svg+xml"/>
  <Override PartName="/ppt/media/image135.svg" ContentType="image/svg+xml"/>
  <Override PartName="/ppt/media/image140.svg" ContentType="image/svg+xml"/>
  <Override PartName="/ppt/media/image141.svg" ContentType="image/svg+xml"/>
  <Override PartName="/ppt/media/image145.svg" ContentType="image/svg+xml"/>
  <Override PartName="/ppt/media/image147.svg" ContentType="image/svg+xml"/>
  <Override PartName="/ppt/media/image149.svg" ContentType="image/svg+xml"/>
  <Override PartName="/ppt/media/image15.svg" ContentType="image/svg+xml"/>
  <Override PartName="/ppt/media/image155.svg" ContentType="image/svg+xml"/>
  <Override PartName="/ppt/media/image162.svg" ContentType="image/svg+xml"/>
  <Override PartName="/ppt/media/image164.svg" ContentType="image/svg+xml"/>
  <Override PartName="/ppt/media/image166.svg" ContentType="image/svg+xml"/>
  <Override PartName="/ppt/media/image167.svg" ContentType="image/svg+xml"/>
  <Override PartName="/ppt/media/image168.svg" ContentType="image/svg+xml"/>
  <Override PartName="/ppt/media/image169.svg" ContentType="image/svg+xml"/>
  <Override PartName="/ppt/media/image172.svg" ContentType="image/svg+xml"/>
  <Override PartName="/ppt/media/image173.svg" ContentType="image/svg+xml"/>
  <Override PartName="/ppt/media/image184.svg" ContentType="image/svg+xml"/>
  <Override PartName="/ppt/media/image189.svg" ContentType="image/svg+xml"/>
  <Override PartName="/ppt/media/image190.svg" ContentType="image/svg+xml"/>
  <Override PartName="/ppt/media/image192.svg" ContentType="image/svg+xml"/>
  <Override PartName="/ppt/media/image194.svg" ContentType="image/svg+xml"/>
  <Override PartName="/ppt/media/image198.svg" ContentType="image/svg+xml"/>
  <Override PartName="/ppt/media/image199.svg" ContentType="image/svg+xml"/>
  <Override PartName="/ppt/media/image203.svg" ContentType="image/svg+xml"/>
  <Override PartName="/ppt/media/image205.svg" ContentType="image/svg+xml"/>
  <Override PartName="/ppt/media/image207.svg" ContentType="image/svg+xml"/>
  <Override PartName="/ppt/media/image209.svg" ContentType="image/svg+xml"/>
  <Override PartName="/ppt/media/image21.svg" ContentType="image/svg+xml"/>
  <Override PartName="/ppt/media/image211.svg" ContentType="image/svg+xml"/>
  <Override PartName="/ppt/media/image23.svg" ContentType="image/svg+xml"/>
  <Override PartName="/ppt/media/image25.svg" ContentType="image/svg+xml"/>
  <Override PartName="/ppt/media/image26.svg" ContentType="image/svg+xml"/>
  <Override PartName="/ppt/media/image30.svg" ContentType="image/svg+xml"/>
  <Override PartName="/ppt/media/image32.svg" ContentType="image/svg+xml"/>
  <Override PartName="/ppt/media/image37.svg" ContentType="image/svg+xml"/>
  <Override PartName="/ppt/media/image39.svg" ContentType="image/svg+xml"/>
  <Override PartName="/ppt/media/image4.svg" ContentType="image/svg+xml"/>
  <Override PartName="/ppt/media/image42.svg" ContentType="image/svg+xml"/>
  <Override PartName="/ppt/media/image44.svg" ContentType="image/svg+xml"/>
  <Override PartName="/ppt/media/image51.svg" ContentType="image/svg+xml"/>
  <Override PartName="/ppt/media/image53.svg" ContentType="image/svg+xml"/>
  <Override PartName="/ppt/media/image55.svg" ContentType="image/svg+xml"/>
  <Override PartName="/ppt/media/image57.svg" ContentType="image/svg+xml"/>
  <Override PartName="/ppt/media/image58.svg" ContentType="image/svg+xml"/>
  <Override PartName="/ppt/media/image6.svg" ContentType="image/svg+xml"/>
  <Override PartName="/ppt/media/image60.svg" ContentType="image/svg+xml"/>
  <Override PartName="/ppt/media/image62.svg" ContentType="image/svg+xml"/>
  <Override PartName="/ppt/media/image64.svg" ContentType="image/svg+xml"/>
  <Override PartName="/ppt/media/image8.svg" ContentType="image/svg+xml"/>
  <Override PartName="/ppt/media/image80.svg" ContentType="image/svg+xml"/>
  <Override PartName="/ppt/media/image82.svg" ContentType="image/svg+xml"/>
  <Override PartName="/ppt/media/image88.svg" ContentType="image/svg+xml"/>
  <Override PartName="/ppt/media/image90.svg" ContentType="image/svg+xml"/>
  <Override PartName="/ppt/media/image92.svg" ContentType="image/svg+xml"/>
  <Override PartName="/ppt/media/image94.svg" ContentType="image/svg+xml"/>
  <Override PartName="/ppt/media/image9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18288000" cy="10287000"/>
  <p:notesSz cx="10287000" cy="18288000"/>
  <p:embeddedFontLst>
    <p:embeddedFont>
      <p:font typeface="Geologica Cursive Regular" pitchFamily="34" charset="0"/>
      <p:regular r:id="rId33"/>
      <p:bold r:id="rId34"/>
    </p:embeddedFont>
    <p:embeddedFont>
      <p:font typeface="Geologica Cursive Regular" pitchFamily="34" charset="-122"/>
      <p:regular r:id="rId35"/>
    </p:embeddedFont>
    <p:embeddedFont>
      <p:font typeface="Geologica Cursive Regular" pitchFamily="34" charset="-120"/>
      <p:regular r:id="rId36"/>
    </p:embeddedFont>
    <p:embeddedFont>
      <p:font typeface="Geologica Cursive Bold" pitchFamily="34" charset="0"/>
      <p:bold r:id="rId37"/>
      <p:italic r:id="rId38"/>
    </p:embeddedFont>
    <p:embeddedFont>
      <p:font typeface="Geologica Cursive Bold" pitchFamily="34" charset="-122"/>
      <p:bold r:id="rId39"/>
      <p:italic r:id="rId40"/>
    </p:embeddedFont>
    <p:embeddedFont>
      <p:font typeface="Geologica Cursive Bold" pitchFamily="34" charset="-120"/>
      <p:bold r:id="rId41"/>
      <p:italic r:id="rId42"/>
    </p:embeddedFont>
    <p:embeddedFont>
      <p:font typeface="Geologica Cursive ExtraBold Cur" pitchFamily="34" charset="0"/>
      <p:bold r:id="rId43"/>
    </p:embeddedFont>
    <p:embeddedFont>
      <p:font typeface="Geologica Cursive ExtraBold Cur" pitchFamily="34" charset="-122"/>
      <p:bold r:id="rId44"/>
    </p:embeddedFont>
    <p:embeddedFont>
      <p:font typeface="Geologica Cursive ExtraBold Cur" pitchFamily="34" charset="-120"/>
      <p:bold r:id="rId45"/>
    </p:embeddedFont>
    <p:embeddedFont>
      <p:font typeface="Calibri" panose="020F0502020204030204" charset="0"/>
      <p:regular r:id="rId46"/>
      <p:bold r:id="rId47"/>
      <p:italic r:id="rId48"/>
      <p:boldItalic r:id="rId4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36"/>
    <p:restoredTop sz="94610"/>
  </p:normalViewPr>
  <p:slideViewPr>
    <p:cSldViewPr snapToGrid="0" snapToObjects="1">
      <p:cViewPr varScale="1">
        <p:scale>
          <a:sx n="80" d="100"/>
          <a:sy n="80" d="100"/>
        </p:scale>
        <p:origin x="240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9" Type="http://schemas.openxmlformats.org/officeDocument/2006/relationships/font" Target="fonts/font17.fntdata"/><Relationship Id="rId48" Type="http://schemas.openxmlformats.org/officeDocument/2006/relationships/font" Target="fonts/font16.fntdata"/><Relationship Id="rId47" Type="http://schemas.openxmlformats.org/officeDocument/2006/relationships/font" Target="fonts/font15.fntdata"/><Relationship Id="rId46" Type="http://schemas.openxmlformats.org/officeDocument/2006/relationships/font" Target="fonts/font14.fntdata"/><Relationship Id="rId45" Type="http://schemas.openxmlformats.org/officeDocument/2006/relationships/font" Target="fonts/font13.fntdata"/><Relationship Id="rId44" Type="http://schemas.openxmlformats.org/officeDocument/2006/relationships/font" Target="fonts/font12.fntdata"/><Relationship Id="rId43" Type="http://schemas.openxmlformats.org/officeDocument/2006/relationships/font" Target="fonts/font11.fntdata"/><Relationship Id="rId42" Type="http://schemas.openxmlformats.org/officeDocument/2006/relationships/font" Target="fonts/font10.fntdata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2.png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1.jpeg"/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image" Target="../media/image70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png"/><Relationship Id="rId8" Type="http://schemas.openxmlformats.org/officeDocument/2006/relationships/image" Target="../media/image78.png"/><Relationship Id="rId7" Type="http://schemas.openxmlformats.org/officeDocument/2006/relationships/image" Target="../media/image4.svg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8.svg"/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4" Type="http://schemas.openxmlformats.org/officeDocument/2006/relationships/notesSlide" Target="../notesSlides/notesSlide11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82.svg"/><Relationship Id="rId11" Type="http://schemas.openxmlformats.org/officeDocument/2006/relationships/image" Target="../media/image81.png"/><Relationship Id="rId10" Type="http://schemas.openxmlformats.org/officeDocument/2006/relationships/image" Target="../media/image80.svg"/><Relationship Id="rId1" Type="http://schemas.openxmlformats.org/officeDocument/2006/relationships/image" Target="../media/image73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7.png"/><Relationship Id="rId8" Type="http://schemas.openxmlformats.org/officeDocument/2006/relationships/image" Target="../media/image86.png"/><Relationship Id="rId7" Type="http://schemas.openxmlformats.org/officeDocument/2006/relationships/image" Target="../media/image4.svg"/><Relationship Id="rId6" Type="http://schemas.openxmlformats.org/officeDocument/2006/relationships/image" Target="../media/image77.png"/><Relationship Id="rId5" Type="http://schemas.openxmlformats.org/officeDocument/2006/relationships/image" Target="../media/image85.jpeg"/><Relationship Id="rId4" Type="http://schemas.openxmlformats.org/officeDocument/2006/relationships/image" Target="../media/image8.svg"/><Relationship Id="rId3" Type="http://schemas.openxmlformats.org/officeDocument/2006/relationships/image" Target="../media/image75.png"/><Relationship Id="rId2" Type="http://schemas.openxmlformats.org/officeDocument/2006/relationships/image" Target="../media/image84.png"/><Relationship Id="rId18" Type="http://schemas.openxmlformats.org/officeDocument/2006/relationships/notesSlide" Target="../notesSlides/notesSlide12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94.svg"/><Relationship Id="rId15" Type="http://schemas.openxmlformats.org/officeDocument/2006/relationships/image" Target="../media/image93.png"/><Relationship Id="rId14" Type="http://schemas.openxmlformats.org/officeDocument/2006/relationships/image" Target="../media/image92.svg"/><Relationship Id="rId13" Type="http://schemas.openxmlformats.org/officeDocument/2006/relationships/image" Target="../media/image91.png"/><Relationship Id="rId12" Type="http://schemas.openxmlformats.org/officeDocument/2006/relationships/image" Target="../media/image90.svg"/><Relationship Id="rId11" Type="http://schemas.openxmlformats.org/officeDocument/2006/relationships/image" Target="../media/image89.png"/><Relationship Id="rId10" Type="http://schemas.openxmlformats.org/officeDocument/2006/relationships/image" Target="../media/image88.svg"/><Relationship Id="rId1" Type="http://schemas.openxmlformats.org/officeDocument/2006/relationships/image" Target="../media/image83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8.svg"/><Relationship Id="rId8" Type="http://schemas.openxmlformats.org/officeDocument/2006/relationships/image" Target="../media/image97.png"/><Relationship Id="rId7" Type="http://schemas.openxmlformats.org/officeDocument/2006/relationships/image" Target="../media/image96.png"/><Relationship Id="rId6" Type="http://schemas.openxmlformats.org/officeDocument/2006/relationships/image" Target="../media/image4.svg"/><Relationship Id="rId5" Type="http://schemas.openxmlformats.org/officeDocument/2006/relationships/image" Target="../media/image77.png"/><Relationship Id="rId4" Type="http://schemas.openxmlformats.org/officeDocument/2006/relationships/image" Target="../media/image8.svg"/><Relationship Id="rId3" Type="http://schemas.openxmlformats.org/officeDocument/2006/relationships/image" Target="../media/image75.png"/><Relationship Id="rId22" Type="http://schemas.openxmlformats.org/officeDocument/2006/relationships/notesSlide" Target="../notesSlides/notesSlide13.xml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109.svg"/><Relationship Id="rId2" Type="http://schemas.openxmlformats.org/officeDocument/2006/relationships/image" Target="../media/image55.svg"/><Relationship Id="rId19" Type="http://schemas.openxmlformats.org/officeDocument/2006/relationships/image" Target="../media/image108.svg"/><Relationship Id="rId18" Type="http://schemas.openxmlformats.org/officeDocument/2006/relationships/image" Target="../media/image107.png"/><Relationship Id="rId17" Type="http://schemas.openxmlformats.org/officeDocument/2006/relationships/image" Target="../media/image106.jpeg"/><Relationship Id="rId16" Type="http://schemas.openxmlformats.org/officeDocument/2006/relationships/image" Target="../media/image105.svg"/><Relationship Id="rId15" Type="http://schemas.openxmlformats.org/officeDocument/2006/relationships/image" Target="../media/image104.png"/><Relationship Id="rId14" Type="http://schemas.openxmlformats.org/officeDocument/2006/relationships/image" Target="../media/image103.svg"/><Relationship Id="rId13" Type="http://schemas.openxmlformats.org/officeDocument/2006/relationships/image" Target="../media/image102.png"/><Relationship Id="rId12" Type="http://schemas.openxmlformats.org/officeDocument/2006/relationships/image" Target="../media/image101.jpeg"/><Relationship Id="rId11" Type="http://schemas.openxmlformats.org/officeDocument/2006/relationships/image" Target="../media/image100.svg"/><Relationship Id="rId10" Type="http://schemas.openxmlformats.org/officeDocument/2006/relationships/image" Target="../media/image99.png"/><Relationship Id="rId1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6.svg"/><Relationship Id="rId8" Type="http://schemas.openxmlformats.org/officeDocument/2006/relationships/image" Target="../media/image52.png"/><Relationship Id="rId7" Type="http://schemas.openxmlformats.org/officeDocument/2006/relationships/image" Target="../media/image115.svg"/><Relationship Id="rId6" Type="http://schemas.openxmlformats.org/officeDocument/2006/relationships/image" Target="../media/image114.png"/><Relationship Id="rId5" Type="http://schemas.openxmlformats.org/officeDocument/2006/relationships/image" Target="../media/image57.svg"/><Relationship Id="rId4" Type="http://schemas.openxmlformats.org/officeDocument/2006/relationships/image" Target="../media/image113.png"/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7" Type="http://schemas.openxmlformats.org/officeDocument/2006/relationships/notesSlide" Target="../notesSlides/notesSlide14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120.svg"/><Relationship Id="rId14" Type="http://schemas.openxmlformats.org/officeDocument/2006/relationships/image" Target="../media/image119.png"/><Relationship Id="rId13" Type="http://schemas.openxmlformats.org/officeDocument/2006/relationships/image" Target="../media/image118.svg"/><Relationship Id="rId12" Type="http://schemas.openxmlformats.org/officeDocument/2006/relationships/image" Target="../media/image117.png"/><Relationship Id="rId11" Type="http://schemas.openxmlformats.org/officeDocument/2006/relationships/image" Target="../media/image8.svg"/><Relationship Id="rId10" Type="http://schemas.openxmlformats.org/officeDocument/2006/relationships/image" Target="../media/image75.png"/><Relationship Id="rId1" Type="http://schemas.openxmlformats.org/officeDocument/2006/relationships/image" Target="../media/image110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5.png"/><Relationship Id="rId8" Type="http://schemas.openxmlformats.org/officeDocument/2006/relationships/image" Target="../media/image124.svg"/><Relationship Id="rId7" Type="http://schemas.openxmlformats.org/officeDocument/2006/relationships/image" Target="../media/image123.png"/><Relationship Id="rId6" Type="http://schemas.openxmlformats.org/officeDocument/2006/relationships/image" Target="../media/image122.png"/><Relationship Id="rId5" Type="http://schemas.openxmlformats.org/officeDocument/2006/relationships/image" Target="../media/image8.svg"/><Relationship Id="rId4" Type="http://schemas.openxmlformats.org/officeDocument/2006/relationships/image" Target="../media/image75.png"/><Relationship Id="rId3" Type="http://schemas.openxmlformats.org/officeDocument/2006/relationships/image" Target="../media/image4.svg"/><Relationship Id="rId2" Type="http://schemas.openxmlformats.org/officeDocument/2006/relationships/image" Target="../media/image77.png"/><Relationship Id="rId14" Type="http://schemas.openxmlformats.org/officeDocument/2006/relationships/notesSlide" Target="../notesSlides/notesSlide15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28.png"/><Relationship Id="rId11" Type="http://schemas.openxmlformats.org/officeDocument/2006/relationships/image" Target="../media/image127.png"/><Relationship Id="rId10" Type="http://schemas.openxmlformats.org/officeDocument/2006/relationships/image" Target="../media/image126.svg"/><Relationship Id="rId1" Type="http://schemas.openxmlformats.org/officeDocument/2006/relationships/image" Target="../media/image12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3.png"/><Relationship Id="rId8" Type="http://schemas.openxmlformats.org/officeDocument/2006/relationships/image" Target="../media/image132.png"/><Relationship Id="rId7" Type="http://schemas.openxmlformats.org/officeDocument/2006/relationships/image" Target="../media/image131.png"/><Relationship Id="rId6" Type="http://schemas.openxmlformats.org/officeDocument/2006/relationships/image" Target="../media/image130.png"/><Relationship Id="rId5" Type="http://schemas.openxmlformats.org/officeDocument/2006/relationships/image" Target="../media/image4.svg"/><Relationship Id="rId4" Type="http://schemas.openxmlformats.org/officeDocument/2006/relationships/image" Target="../media/image77.png"/><Relationship Id="rId3" Type="http://schemas.openxmlformats.org/officeDocument/2006/relationships/image" Target="../media/image129.jpeg"/><Relationship Id="rId2" Type="http://schemas.openxmlformats.org/officeDocument/2006/relationships/image" Target="../media/image8.svg"/><Relationship Id="rId14" Type="http://schemas.openxmlformats.org/officeDocument/2006/relationships/notesSlide" Target="../notesSlides/notesSlide16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35.svg"/><Relationship Id="rId11" Type="http://schemas.openxmlformats.org/officeDocument/2006/relationships/image" Target="../media/image125.png"/><Relationship Id="rId10" Type="http://schemas.openxmlformats.org/officeDocument/2006/relationships/image" Target="../media/image134.svg"/><Relationship Id="rId1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0.svg"/><Relationship Id="rId8" Type="http://schemas.openxmlformats.org/officeDocument/2006/relationships/image" Target="../media/image139.png"/><Relationship Id="rId7" Type="http://schemas.openxmlformats.org/officeDocument/2006/relationships/image" Target="../media/image138.png"/><Relationship Id="rId6" Type="http://schemas.openxmlformats.org/officeDocument/2006/relationships/image" Target="../media/image4.svg"/><Relationship Id="rId5" Type="http://schemas.openxmlformats.org/officeDocument/2006/relationships/image" Target="../media/image77.png"/><Relationship Id="rId4" Type="http://schemas.openxmlformats.org/officeDocument/2006/relationships/image" Target="../media/image8.svg"/><Relationship Id="rId3" Type="http://schemas.openxmlformats.org/officeDocument/2006/relationships/image" Target="../media/image75.png"/><Relationship Id="rId2" Type="http://schemas.openxmlformats.org/officeDocument/2006/relationships/image" Target="../media/image137.png"/><Relationship Id="rId13" Type="http://schemas.openxmlformats.org/officeDocument/2006/relationships/notesSlide" Target="../notesSlides/notesSlide17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41.svg"/><Relationship Id="rId10" Type="http://schemas.openxmlformats.org/officeDocument/2006/relationships/image" Target="../media/image52.png"/><Relationship Id="rId1" Type="http://schemas.openxmlformats.org/officeDocument/2006/relationships/image" Target="../media/image136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6.png"/><Relationship Id="rId8" Type="http://schemas.openxmlformats.org/officeDocument/2006/relationships/image" Target="../media/image8.svg"/><Relationship Id="rId7" Type="http://schemas.openxmlformats.org/officeDocument/2006/relationships/image" Target="../media/image75.png"/><Relationship Id="rId6" Type="http://schemas.openxmlformats.org/officeDocument/2006/relationships/image" Target="../media/image145.svg"/><Relationship Id="rId5" Type="http://schemas.openxmlformats.org/officeDocument/2006/relationships/image" Target="../media/image144.png"/><Relationship Id="rId4" Type="http://schemas.openxmlformats.org/officeDocument/2006/relationships/image" Target="../media/image4.svg"/><Relationship Id="rId3" Type="http://schemas.openxmlformats.org/officeDocument/2006/relationships/image" Target="../media/image77.png"/><Relationship Id="rId2" Type="http://schemas.openxmlformats.org/officeDocument/2006/relationships/image" Target="../media/image143.png"/><Relationship Id="rId18" Type="http://schemas.openxmlformats.org/officeDocument/2006/relationships/notesSlide" Target="../notesSlides/notesSlide18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150.png"/><Relationship Id="rId15" Type="http://schemas.openxmlformats.org/officeDocument/2006/relationships/image" Target="../media/image149.svg"/><Relationship Id="rId14" Type="http://schemas.openxmlformats.org/officeDocument/2006/relationships/image" Target="../media/image125.png"/><Relationship Id="rId13" Type="http://schemas.openxmlformats.org/officeDocument/2006/relationships/image" Target="../media/image134.svg"/><Relationship Id="rId12" Type="http://schemas.openxmlformats.org/officeDocument/2006/relationships/image" Target="../media/image133.png"/><Relationship Id="rId11" Type="http://schemas.openxmlformats.org/officeDocument/2006/relationships/image" Target="../media/image148.png"/><Relationship Id="rId10" Type="http://schemas.openxmlformats.org/officeDocument/2006/relationships/image" Target="../media/image147.svg"/><Relationship Id="rId1" Type="http://schemas.openxmlformats.org/officeDocument/2006/relationships/image" Target="../media/image14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56.jpeg"/><Relationship Id="rId7" Type="http://schemas.openxmlformats.org/officeDocument/2006/relationships/image" Target="../media/image155.svg"/><Relationship Id="rId6" Type="http://schemas.openxmlformats.org/officeDocument/2006/relationships/image" Target="../media/image154.png"/><Relationship Id="rId5" Type="http://schemas.openxmlformats.org/officeDocument/2006/relationships/image" Target="../media/image4.svg"/><Relationship Id="rId4" Type="http://schemas.openxmlformats.org/officeDocument/2006/relationships/image" Target="../media/image77.png"/><Relationship Id="rId3" Type="http://schemas.openxmlformats.org/officeDocument/2006/relationships/image" Target="../media/image153.png"/><Relationship Id="rId2" Type="http://schemas.openxmlformats.org/officeDocument/2006/relationships/image" Target="../media/image152.jpeg"/><Relationship Id="rId10" Type="http://schemas.openxmlformats.org/officeDocument/2006/relationships/notesSlide" Target="../notesSlides/notesSlide19.xml"/><Relationship Id="rId1" Type="http://schemas.openxmlformats.org/officeDocument/2006/relationships/image" Target="../media/image151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1.png"/><Relationship Id="rId8" Type="http://schemas.openxmlformats.org/officeDocument/2006/relationships/image" Target="../media/image4.svg"/><Relationship Id="rId7" Type="http://schemas.openxmlformats.org/officeDocument/2006/relationships/image" Target="../media/image77.png"/><Relationship Id="rId6" Type="http://schemas.openxmlformats.org/officeDocument/2006/relationships/image" Target="../media/image160.jpeg"/><Relationship Id="rId5" Type="http://schemas.openxmlformats.org/officeDocument/2006/relationships/image" Target="../media/image8.svg"/><Relationship Id="rId4" Type="http://schemas.openxmlformats.org/officeDocument/2006/relationships/image" Target="../media/image75.png"/><Relationship Id="rId3" Type="http://schemas.openxmlformats.org/officeDocument/2006/relationships/image" Target="../media/image159.jpeg"/><Relationship Id="rId22" Type="http://schemas.openxmlformats.org/officeDocument/2006/relationships/notesSlide" Target="../notesSlides/notesSlide20.xml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169.svg"/><Relationship Id="rId2" Type="http://schemas.openxmlformats.org/officeDocument/2006/relationships/image" Target="../media/image158.jpeg"/><Relationship Id="rId19" Type="http://schemas.openxmlformats.org/officeDocument/2006/relationships/image" Target="../media/image24.png"/><Relationship Id="rId18" Type="http://schemas.openxmlformats.org/officeDocument/2006/relationships/image" Target="../media/image168.svg"/><Relationship Id="rId17" Type="http://schemas.openxmlformats.org/officeDocument/2006/relationships/image" Target="../media/image144.png"/><Relationship Id="rId16" Type="http://schemas.openxmlformats.org/officeDocument/2006/relationships/image" Target="../media/image167.svg"/><Relationship Id="rId15" Type="http://schemas.openxmlformats.org/officeDocument/2006/relationships/image" Target="../media/image52.png"/><Relationship Id="rId14" Type="http://schemas.openxmlformats.org/officeDocument/2006/relationships/image" Target="../media/image166.svg"/><Relationship Id="rId13" Type="http://schemas.openxmlformats.org/officeDocument/2006/relationships/image" Target="../media/image165.png"/><Relationship Id="rId12" Type="http://schemas.openxmlformats.org/officeDocument/2006/relationships/image" Target="../media/image164.svg"/><Relationship Id="rId11" Type="http://schemas.openxmlformats.org/officeDocument/2006/relationships/image" Target="../media/image163.png"/><Relationship Id="rId10" Type="http://schemas.openxmlformats.org/officeDocument/2006/relationships/image" Target="../media/image162.svg"/><Relationship Id="rId1" Type="http://schemas.openxmlformats.org/officeDocument/2006/relationships/image" Target="../media/image157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3.svg"/><Relationship Id="rId8" Type="http://schemas.openxmlformats.org/officeDocument/2006/relationships/image" Target="../media/image24.png"/><Relationship Id="rId7" Type="http://schemas.openxmlformats.org/officeDocument/2006/relationships/image" Target="../media/image172.svg"/><Relationship Id="rId6" Type="http://schemas.openxmlformats.org/officeDocument/2006/relationships/image" Target="../media/image171.png"/><Relationship Id="rId5" Type="http://schemas.openxmlformats.org/officeDocument/2006/relationships/image" Target="../media/image4.svg"/><Relationship Id="rId4" Type="http://schemas.openxmlformats.org/officeDocument/2006/relationships/image" Target="../media/image77.png"/><Relationship Id="rId3" Type="http://schemas.openxmlformats.org/officeDocument/2006/relationships/image" Target="../media/image8.svg"/><Relationship Id="rId2" Type="http://schemas.openxmlformats.org/officeDocument/2006/relationships/image" Target="../media/image75.png"/><Relationship Id="rId13" Type="http://schemas.openxmlformats.org/officeDocument/2006/relationships/notesSlide" Target="../notesSlides/notesSlide21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75.png"/><Relationship Id="rId10" Type="http://schemas.openxmlformats.org/officeDocument/2006/relationships/image" Target="../media/image174.png"/><Relationship Id="rId1" Type="http://schemas.openxmlformats.org/officeDocument/2006/relationships/image" Target="../media/image170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79.png"/><Relationship Id="rId7" Type="http://schemas.openxmlformats.org/officeDocument/2006/relationships/image" Target="../media/image178.png"/><Relationship Id="rId6" Type="http://schemas.openxmlformats.org/officeDocument/2006/relationships/image" Target="../media/image4.svg"/><Relationship Id="rId5" Type="http://schemas.openxmlformats.org/officeDocument/2006/relationships/image" Target="../media/image77.png"/><Relationship Id="rId4" Type="http://schemas.openxmlformats.org/officeDocument/2006/relationships/image" Target="../media/image177.jpeg"/><Relationship Id="rId3" Type="http://schemas.openxmlformats.org/officeDocument/2006/relationships/image" Target="../media/image8.svg"/><Relationship Id="rId2" Type="http://schemas.openxmlformats.org/officeDocument/2006/relationships/image" Target="../media/image75.png"/><Relationship Id="rId10" Type="http://schemas.openxmlformats.org/officeDocument/2006/relationships/notesSlide" Target="../notesSlides/notesSlide22.xml"/><Relationship Id="rId1" Type="http://schemas.openxmlformats.org/officeDocument/2006/relationships/image" Target="../media/image176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4.svg"/><Relationship Id="rId8" Type="http://schemas.openxmlformats.org/officeDocument/2006/relationships/image" Target="../media/image183.png"/><Relationship Id="rId7" Type="http://schemas.openxmlformats.org/officeDocument/2006/relationships/image" Target="../media/image182.png"/><Relationship Id="rId6" Type="http://schemas.openxmlformats.org/officeDocument/2006/relationships/image" Target="../media/image4.svg"/><Relationship Id="rId5" Type="http://schemas.openxmlformats.org/officeDocument/2006/relationships/image" Target="../media/image77.png"/><Relationship Id="rId4" Type="http://schemas.openxmlformats.org/officeDocument/2006/relationships/image" Target="../media/image181.jpeg"/><Relationship Id="rId3" Type="http://schemas.openxmlformats.org/officeDocument/2006/relationships/image" Target="../media/image8.svg"/><Relationship Id="rId2" Type="http://schemas.openxmlformats.org/officeDocument/2006/relationships/image" Target="../media/image75.png"/><Relationship Id="rId11" Type="http://schemas.openxmlformats.org/officeDocument/2006/relationships/notesSlide" Target="../notesSlides/notesSlide23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80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9.svg"/><Relationship Id="rId8" Type="http://schemas.openxmlformats.org/officeDocument/2006/relationships/image" Target="../media/image188.png"/><Relationship Id="rId7" Type="http://schemas.openxmlformats.org/officeDocument/2006/relationships/image" Target="../media/image4.svg"/><Relationship Id="rId6" Type="http://schemas.openxmlformats.org/officeDocument/2006/relationships/image" Target="../media/image77.png"/><Relationship Id="rId5" Type="http://schemas.openxmlformats.org/officeDocument/2006/relationships/image" Target="../media/image187.jpeg"/><Relationship Id="rId4" Type="http://schemas.openxmlformats.org/officeDocument/2006/relationships/image" Target="../media/image8.svg"/><Relationship Id="rId3" Type="http://schemas.openxmlformats.org/officeDocument/2006/relationships/image" Target="../media/image75.png"/><Relationship Id="rId2" Type="http://schemas.openxmlformats.org/officeDocument/2006/relationships/image" Target="../media/image186.png"/><Relationship Id="rId17" Type="http://schemas.openxmlformats.org/officeDocument/2006/relationships/notesSlide" Target="../notesSlides/notesSlide24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194.svg"/><Relationship Id="rId14" Type="http://schemas.openxmlformats.org/officeDocument/2006/relationships/image" Target="../media/image193.png"/><Relationship Id="rId13" Type="http://schemas.openxmlformats.org/officeDocument/2006/relationships/image" Target="../media/image192.svg"/><Relationship Id="rId12" Type="http://schemas.openxmlformats.org/officeDocument/2006/relationships/image" Target="../media/image191.png"/><Relationship Id="rId11" Type="http://schemas.openxmlformats.org/officeDocument/2006/relationships/image" Target="../media/image190.svg"/><Relationship Id="rId10" Type="http://schemas.openxmlformats.org/officeDocument/2006/relationships/image" Target="../media/image36.png"/><Relationship Id="rId1" Type="http://schemas.openxmlformats.org/officeDocument/2006/relationships/image" Target="../media/image185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198.svg"/><Relationship Id="rId7" Type="http://schemas.openxmlformats.org/officeDocument/2006/relationships/image" Target="../media/image197.png"/><Relationship Id="rId6" Type="http://schemas.openxmlformats.org/officeDocument/2006/relationships/image" Target="../media/image4.svg"/><Relationship Id="rId5" Type="http://schemas.openxmlformats.org/officeDocument/2006/relationships/image" Target="../media/image77.png"/><Relationship Id="rId4" Type="http://schemas.openxmlformats.org/officeDocument/2006/relationships/image" Target="../media/image196.jpeg"/><Relationship Id="rId3" Type="http://schemas.openxmlformats.org/officeDocument/2006/relationships/image" Target="../media/image8.svg"/><Relationship Id="rId2" Type="http://schemas.openxmlformats.org/officeDocument/2006/relationships/image" Target="../media/image75.png"/><Relationship Id="rId13" Type="http://schemas.openxmlformats.org/officeDocument/2006/relationships/notesSlide" Target="../notesSlides/notesSlide25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00.png"/><Relationship Id="rId10" Type="http://schemas.openxmlformats.org/officeDocument/2006/relationships/image" Target="../media/image199.svg"/><Relationship Id="rId1" Type="http://schemas.openxmlformats.org/officeDocument/2006/relationships/image" Target="../media/image195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9.svg"/><Relationship Id="rId8" Type="http://schemas.openxmlformats.org/officeDocument/2006/relationships/image" Target="../media/image208.png"/><Relationship Id="rId7" Type="http://schemas.openxmlformats.org/officeDocument/2006/relationships/image" Target="../media/image207.svg"/><Relationship Id="rId6" Type="http://schemas.openxmlformats.org/officeDocument/2006/relationships/image" Target="../media/image206.png"/><Relationship Id="rId5" Type="http://schemas.openxmlformats.org/officeDocument/2006/relationships/image" Target="../media/image205.svg"/><Relationship Id="rId4" Type="http://schemas.openxmlformats.org/officeDocument/2006/relationships/image" Target="../media/image204.png"/><Relationship Id="rId3" Type="http://schemas.openxmlformats.org/officeDocument/2006/relationships/image" Target="../media/image203.svg"/><Relationship Id="rId2" Type="http://schemas.openxmlformats.org/officeDocument/2006/relationships/image" Target="../media/image202.png"/><Relationship Id="rId13" Type="http://schemas.openxmlformats.org/officeDocument/2006/relationships/notesSlide" Target="../notesSlides/notesSlide26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11.svg"/><Relationship Id="rId10" Type="http://schemas.openxmlformats.org/officeDocument/2006/relationships/image" Target="../media/image210.png"/><Relationship Id="rId1" Type="http://schemas.openxmlformats.org/officeDocument/2006/relationships/image" Target="../media/image20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svg"/><Relationship Id="rId8" Type="http://schemas.openxmlformats.org/officeDocument/2006/relationships/image" Target="../media/image12.png"/><Relationship Id="rId7" Type="http://schemas.openxmlformats.org/officeDocument/2006/relationships/image" Target="../media/image4.svg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jpeg"/><Relationship Id="rId2" Type="http://schemas.openxmlformats.org/officeDocument/2006/relationships/image" Target="../media/image8.svg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6.png"/><Relationship Id="rId11" Type="http://schemas.openxmlformats.org/officeDocument/2006/relationships/image" Target="../media/image15.svg"/><Relationship Id="rId10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sv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7.jpeg"/><Relationship Id="rId2" Type="http://schemas.openxmlformats.org/officeDocument/2006/relationships/image" Target="../media/image8.svg"/><Relationship Id="rId17" Type="http://schemas.openxmlformats.org/officeDocument/2006/relationships/notesSlide" Target="../notesSlides/notesSlide4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26.svg"/><Relationship Id="rId14" Type="http://schemas.openxmlformats.org/officeDocument/2006/relationships/image" Target="../media/image14.png"/><Relationship Id="rId13" Type="http://schemas.openxmlformats.org/officeDocument/2006/relationships/image" Target="../media/image25.svg"/><Relationship Id="rId12" Type="http://schemas.openxmlformats.org/officeDocument/2006/relationships/image" Target="../media/image24.png"/><Relationship Id="rId11" Type="http://schemas.openxmlformats.org/officeDocument/2006/relationships/image" Target="../media/image23.svg"/><Relationship Id="rId10" Type="http://schemas.openxmlformats.org/officeDocument/2006/relationships/image" Target="../media/image22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svg"/><Relationship Id="rId7" Type="http://schemas.openxmlformats.org/officeDocument/2006/relationships/image" Target="../media/image29.png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8.jpeg"/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32.svg"/><Relationship Id="rId10" Type="http://schemas.openxmlformats.org/officeDocument/2006/relationships/image" Target="../media/image24.png"/><Relationship Id="rId1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sv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8.svg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39.svg"/><Relationship Id="rId10" Type="http://schemas.openxmlformats.org/officeDocument/2006/relationships/image" Target="../media/image3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svg"/><Relationship Id="rId8" Type="http://schemas.openxmlformats.org/officeDocument/2006/relationships/image" Target="../media/image43.png"/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46.png"/><Relationship Id="rId10" Type="http://schemas.openxmlformats.org/officeDocument/2006/relationships/image" Target="../media/image45.jpeg"/><Relationship Id="rId1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svg"/><Relationship Id="rId8" Type="http://schemas.openxmlformats.org/officeDocument/2006/relationships/image" Target="../media/image50.png"/><Relationship Id="rId7" Type="http://schemas.openxmlformats.org/officeDocument/2006/relationships/image" Target="../media/image49.png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48.jpeg"/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3" Type="http://schemas.openxmlformats.org/officeDocument/2006/relationships/notesSlide" Target="../notesSlides/notesSlide8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53.svg"/><Relationship Id="rId10" Type="http://schemas.openxmlformats.org/officeDocument/2006/relationships/image" Target="../media/image52.png"/><Relationship Id="rId1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svg"/><Relationship Id="rId7" Type="http://schemas.openxmlformats.org/officeDocument/2006/relationships/image" Target="../media/image59.png"/><Relationship Id="rId6" Type="http://schemas.openxmlformats.org/officeDocument/2006/relationships/image" Target="../media/image58.svg"/><Relationship Id="rId5" Type="http://schemas.openxmlformats.org/officeDocument/2006/relationships/image" Target="../media/image52.png"/><Relationship Id="rId4" Type="http://schemas.openxmlformats.org/officeDocument/2006/relationships/image" Target="../media/image57.svg"/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9" Type="http://schemas.openxmlformats.org/officeDocument/2006/relationships/notesSlide" Target="../notesSlides/notesSlide9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69.png"/><Relationship Id="rId16" Type="http://schemas.openxmlformats.org/officeDocument/2006/relationships/image" Target="../media/image68.png"/><Relationship Id="rId15" Type="http://schemas.openxmlformats.org/officeDocument/2006/relationships/image" Target="../media/image67.png"/><Relationship Id="rId14" Type="http://schemas.openxmlformats.org/officeDocument/2006/relationships/image" Target="../media/image66.png"/><Relationship Id="rId13" Type="http://schemas.openxmlformats.org/officeDocument/2006/relationships/image" Target="../media/image65.png"/><Relationship Id="rId12" Type="http://schemas.openxmlformats.org/officeDocument/2006/relationships/image" Target="../media/image64.svg"/><Relationship Id="rId11" Type="http://schemas.openxmlformats.org/officeDocument/2006/relationships/image" Target="../media/image63.png"/><Relationship Id="rId10" Type="http://schemas.openxmlformats.org/officeDocument/2006/relationships/image" Target="../media/image62.svg"/><Relationship Id="rId1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11857990" y="9622790"/>
            <a:ext cx="55549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000" b="1">
                <a:solidFill>
                  <a:srgbClr val="FF0000"/>
                </a:solidFill>
              </a:rPr>
              <a:t>Актуальные</a:t>
            </a:r>
            <a:r>
              <a:rPr lang="en-US" altLang="ru-RU" sz="2000" b="1">
                <a:solidFill>
                  <a:srgbClr val="FF0000"/>
                </a:solidFill>
              </a:rPr>
              <a:t> </a:t>
            </a:r>
            <a:r>
              <a:rPr lang="en-US" altLang="en-US" sz="2000" b="1">
                <a:solidFill>
                  <a:srgbClr val="FF0000"/>
                </a:solidFill>
              </a:rPr>
              <a:t>цены</a:t>
            </a:r>
            <a:r>
              <a:rPr lang="en-US" altLang="ru-RU" sz="2000" b="1">
                <a:solidFill>
                  <a:srgbClr val="FF0000"/>
                </a:solidFill>
              </a:rPr>
              <a:t> </a:t>
            </a:r>
            <a:r>
              <a:rPr lang="en-US" altLang="en-US" sz="2000" b="1">
                <a:solidFill>
                  <a:srgbClr val="FF0000"/>
                </a:solidFill>
              </a:rPr>
              <a:t>смотрите</a:t>
            </a:r>
            <a:r>
              <a:rPr lang="en-US" altLang="ru-RU" sz="2000" b="1">
                <a:solidFill>
                  <a:srgbClr val="FF0000"/>
                </a:solidFill>
              </a:rPr>
              <a:t> </a:t>
            </a:r>
            <a:r>
              <a:rPr lang="en-US" altLang="en-US" sz="2000" b="1">
                <a:solidFill>
                  <a:srgbClr val="FF0000"/>
                </a:solidFill>
              </a:rPr>
              <a:t>на</a:t>
            </a:r>
            <a:r>
              <a:rPr lang="en-US" altLang="ru-RU" sz="2000" b="1">
                <a:solidFill>
                  <a:srgbClr val="FF0000"/>
                </a:solidFill>
              </a:rPr>
              <a:t> </a:t>
            </a:r>
            <a:r>
              <a:rPr lang="en-US" altLang="en-US" sz="2000" b="1">
                <a:solidFill>
                  <a:srgbClr val="FF0000"/>
                </a:solidFill>
              </a:rPr>
              <a:t>сайте</a:t>
            </a:r>
            <a:r>
              <a:rPr lang="en-US" altLang="ru-RU" sz="2000" b="1">
                <a:solidFill>
                  <a:srgbClr val="FF0000"/>
                </a:solidFill>
              </a:rPr>
              <a:t> 12twelve.ru</a:t>
            </a:r>
            <a:r>
              <a:rPr lang="en-US" altLang="ru-RU"/>
              <a:t> </a:t>
            </a:r>
            <a:endParaRPr lang="ru-RU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829550" y="4276725"/>
            <a:ext cx="3505200" cy="54006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6858000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478125" y="9514712"/>
            <a:ext cx="1857375" cy="230116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115675" y="371475"/>
            <a:ext cx="6000750" cy="6000750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15306675" y="371475"/>
            <a:ext cx="2028825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Согревайся</a:t>
            </a:r>
            <a:endParaRPr lang="en-US" sz="2700" dirty="0"/>
          </a:p>
        </p:txBody>
      </p:sp>
      <p:sp>
        <p:nvSpPr>
          <p:cNvPr id="8" name="Text 1"/>
          <p:cNvSpPr/>
          <p:nvPr/>
        </p:nvSpPr>
        <p:spPr>
          <a:xfrm>
            <a:off x="11096625" y="6705600"/>
            <a:ext cx="278130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Термокружка</a:t>
            </a:r>
            <a:endParaRPr lang="en-US" sz="2250" dirty="0"/>
          </a:p>
        </p:txBody>
      </p:sp>
      <p:sp>
        <p:nvSpPr>
          <p:cNvPr id="9" name="Text 2"/>
          <p:cNvSpPr/>
          <p:nvPr/>
        </p:nvSpPr>
        <p:spPr>
          <a:xfrm>
            <a:off x="11096625" y="7086600"/>
            <a:ext cx="4467225" cy="457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переработанной нержавеющей стали с ручкой (стандарт RCS), 420 мл</a:t>
            </a:r>
            <a:endParaRPr lang="en-US" sz="1800" dirty="0"/>
          </a:p>
        </p:txBody>
      </p:sp>
      <p:sp>
        <p:nvSpPr>
          <p:cNvPr id="10" name="Text 3"/>
          <p:cNvSpPr/>
          <p:nvPr/>
        </p:nvSpPr>
        <p:spPr>
          <a:xfrm>
            <a:off x="11096625" y="7734300"/>
            <a:ext cx="10572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P433.052</a:t>
            </a:r>
            <a:endParaRPr lang="en-US" sz="1800" dirty="0"/>
          </a:p>
        </p:txBody>
      </p:sp>
      <p:sp>
        <p:nvSpPr>
          <p:cNvPr id="11" name="Text 4"/>
          <p:cNvSpPr/>
          <p:nvPr/>
        </p:nvSpPr>
        <p:spPr>
          <a:xfrm>
            <a:off x="11096625" y="8201025"/>
            <a:ext cx="16668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2 199 ₽</a:t>
            </a:r>
            <a:endParaRPr lang="en-US" sz="3750" dirty="0"/>
          </a:p>
        </p:txBody>
      </p:sp>
      <p:sp>
        <p:nvSpPr>
          <p:cNvPr id="12" name="Text 5"/>
          <p:cNvSpPr/>
          <p:nvPr/>
        </p:nvSpPr>
        <p:spPr>
          <a:xfrm>
            <a:off x="9934575" y="1438275"/>
            <a:ext cx="2771775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Вязаная шапка
с отворотом Impact</a:t>
            </a:r>
            <a:endParaRPr lang="en-US" sz="2250" dirty="0"/>
          </a:p>
        </p:txBody>
      </p:sp>
      <p:sp>
        <p:nvSpPr>
          <p:cNvPr id="13" name="Text 6"/>
          <p:cNvSpPr/>
          <p:nvPr/>
        </p:nvSpPr>
        <p:spPr>
          <a:xfrm>
            <a:off x="9934575" y="2390775"/>
            <a:ext cx="2324100" cy="457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Polylana® AWARE™</a:t>
            </a:r>
            <a:endParaRPr lang="en-US" sz="1800" dirty="0"/>
          </a:p>
        </p:txBody>
      </p:sp>
      <p:sp>
        <p:nvSpPr>
          <p:cNvPr id="14" name="Text 7"/>
          <p:cNvSpPr/>
          <p:nvPr/>
        </p:nvSpPr>
        <p:spPr>
          <a:xfrm>
            <a:off x="9934575" y="3038475"/>
            <a:ext cx="10477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P453.395</a:t>
            </a:r>
            <a:endParaRPr lang="en-US" sz="1800" dirty="0"/>
          </a:p>
        </p:txBody>
      </p:sp>
      <p:sp>
        <p:nvSpPr>
          <p:cNvPr id="15" name="Text 8"/>
          <p:cNvSpPr/>
          <p:nvPr/>
        </p:nvSpPr>
        <p:spPr>
          <a:xfrm>
            <a:off x="9934575" y="3457575"/>
            <a:ext cx="13430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989 ₽</a:t>
            </a:r>
            <a:endParaRPr lang="en-US" sz="3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687175" y="3133725"/>
            <a:ext cx="6448425" cy="64579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667875" y="3800475"/>
            <a:ext cx="3067050" cy="52482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6096000" cy="102870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78125" y="9514712"/>
            <a:ext cx="1857375" cy="230117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00842" y="6537576"/>
            <a:ext cx="3714833" cy="3714833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820150" y="1876425"/>
            <a:ext cx="3971925" cy="20955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820150" y="4191000"/>
            <a:ext cx="540758" cy="806768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10202779" y="371475"/>
            <a:ext cx="7132721" cy="3012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Художник не должен быть голодным!</a:t>
            </a:r>
            <a:endParaRPr lang="en-US" sz="2700" dirty="0"/>
          </a:p>
        </p:txBody>
      </p:sp>
      <p:sp>
        <p:nvSpPr>
          <p:cNvPr id="11" name="Text 1"/>
          <p:cNvSpPr/>
          <p:nvPr/>
        </p:nvSpPr>
        <p:spPr>
          <a:xfrm>
            <a:off x="6953250" y="6953250"/>
            <a:ext cx="1762125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Вечный карандаш Tree Free</a:t>
            </a:r>
            <a:endParaRPr lang="en-US" sz="2250" dirty="0"/>
          </a:p>
        </p:txBody>
      </p:sp>
      <p:sp>
        <p:nvSpPr>
          <p:cNvPr id="12" name="Text 2"/>
          <p:cNvSpPr/>
          <p:nvPr/>
        </p:nvSpPr>
        <p:spPr>
          <a:xfrm>
            <a:off x="6953250" y="8001000"/>
            <a:ext cx="9906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P611.029</a:t>
            </a:r>
            <a:endParaRPr lang="en-US" sz="1800" dirty="0"/>
          </a:p>
        </p:txBody>
      </p:sp>
      <p:sp>
        <p:nvSpPr>
          <p:cNvPr id="13" name="Text 3"/>
          <p:cNvSpPr/>
          <p:nvPr/>
        </p:nvSpPr>
        <p:spPr>
          <a:xfrm>
            <a:off x="6953250" y="8467725"/>
            <a:ext cx="12477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219 ₽</a:t>
            </a:r>
            <a:endParaRPr lang="en-US" sz="3750" dirty="0"/>
          </a:p>
        </p:txBody>
      </p:sp>
      <p:sp>
        <p:nvSpPr>
          <p:cNvPr id="14" name="Text 4"/>
          <p:cNvSpPr/>
          <p:nvPr/>
        </p:nvSpPr>
        <p:spPr>
          <a:xfrm>
            <a:off x="8801100" y="1876425"/>
            <a:ext cx="399097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Термос для еды Miles</a:t>
            </a:r>
            <a:b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</a:b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от VINGA, 500 мл</a:t>
            </a:r>
            <a:endParaRPr lang="en-US" sz="2250" dirty="0"/>
          </a:p>
        </p:txBody>
      </p:sp>
      <p:sp>
        <p:nvSpPr>
          <p:cNvPr id="15" name="Text 5"/>
          <p:cNvSpPr/>
          <p:nvPr/>
        </p:nvSpPr>
        <p:spPr>
          <a:xfrm>
            <a:off x="8801100" y="2638425"/>
            <a:ext cx="7524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50440</a:t>
            </a:r>
            <a:endParaRPr lang="en-US" sz="1800" dirty="0"/>
          </a:p>
        </p:txBody>
      </p:sp>
      <p:sp>
        <p:nvSpPr>
          <p:cNvPr id="16" name="Text 6"/>
          <p:cNvSpPr/>
          <p:nvPr/>
        </p:nvSpPr>
        <p:spPr>
          <a:xfrm>
            <a:off x="8801100" y="3057525"/>
            <a:ext cx="21050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strike="sngStrike" dirty="0">
                <a:solidFill>
                  <a:srgbClr val="B7B7B7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3 090 ₽</a:t>
            </a:r>
            <a:endParaRPr lang="en-US" sz="2700" strike="sngStrike" dirty="0"/>
          </a:p>
        </p:txBody>
      </p:sp>
      <p:sp>
        <p:nvSpPr>
          <p:cNvPr id="17" name="Text 7"/>
          <p:cNvSpPr/>
          <p:nvPr/>
        </p:nvSpPr>
        <p:spPr>
          <a:xfrm>
            <a:off x="8801100" y="3614738"/>
            <a:ext cx="17430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2 999 ₽</a:t>
            </a:r>
            <a:endParaRPr lang="en-US" sz="3750" dirty="0"/>
          </a:p>
        </p:txBody>
      </p:sp>
      <p:sp>
        <p:nvSpPr>
          <p:cNvPr id="18" name="Text 8"/>
          <p:cNvSpPr/>
          <p:nvPr/>
        </p:nvSpPr>
        <p:spPr>
          <a:xfrm>
            <a:off x="10810875" y="3638550"/>
            <a:ext cx="76200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- 91 ₽</a:t>
            </a:r>
            <a:endParaRPr lang="en-US" sz="2250" dirty="0"/>
          </a:p>
        </p:txBody>
      </p:sp>
      <p:sp>
        <p:nvSpPr>
          <p:cNvPr id="19" name="Text 9"/>
          <p:cNvSpPr/>
          <p:nvPr/>
        </p:nvSpPr>
        <p:spPr>
          <a:xfrm>
            <a:off x="13668375" y="1381125"/>
            <a:ext cx="3000375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Блокнот</a:t>
            </a:r>
            <a:b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</a:b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из переработанной кожи, А5</a:t>
            </a:r>
            <a:endParaRPr lang="en-US" sz="2250" dirty="0"/>
          </a:p>
        </p:txBody>
      </p:sp>
      <p:sp>
        <p:nvSpPr>
          <p:cNvPr id="20" name="Text 10"/>
          <p:cNvSpPr/>
          <p:nvPr/>
        </p:nvSpPr>
        <p:spPr>
          <a:xfrm>
            <a:off x="13668375" y="2428875"/>
            <a:ext cx="9906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P772.219</a:t>
            </a:r>
            <a:endParaRPr lang="en-US" sz="1800" dirty="0"/>
          </a:p>
        </p:txBody>
      </p:sp>
      <p:sp>
        <p:nvSpPr>
          <p:cNvPr id="21" name="Text 11"/>
          <p:cNvSpPr/>
          <p:nvPr/>
        </p:nvSpPr>
        <p:spPr>
          <a:xfrm>
            <a:off x="13668375" y="2895600"/>
            <a:ext cx="13144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679 ₽</a:t>
            </a:r>
            <a:endParaRPr lang="en-US" sz="3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991475" y="495300"/>
            <a:ext cx="5619750" cy="56197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82250" y="1666875"/>
            <a:ext cx="6953250" cy="695325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6096000" cy="102870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78125" y="9514712"/>
            <a:ext cx="1857375" cy="230117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153650" y="5495925"/>
            <a:ext cx="4133850" cy="41338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791575" y="5981700"/>
            <a:ext cx="3971925" cy="238125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772275" y="2381250"/>
            <a:ext cx="3971925" cy="23622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791575" y="8648700"/>
            <a:ext cx="540758" cy="806768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772275" y="5029200"/>
            <a:ext cx="540758" cy="806768"/>
          </a:xfrm>
          <a:prstGeom prst="rect">
            <a:avLst/>
          </a:prstGeom>
        </p:spPr>
      </p:pic>
      <p:sp>
        <p:nvSpPr>
          <p:cNvPr id="12" name="Text 0"/>
          <p:cNvSpPr/>
          <p:nvPr/>
        </p:nvSpPr>
        <p:spPr>
          <a:xfrm>
            <a:off x="14268450" y="371475"/>
            <a:ext cx="3067050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Сочный апельсин</a:t>
            </a:r>
            <a:endParaRPr lang="en-US" sz="2700" dirty="0"/>
          </a:p>
        </p:txBody>
      </p:sp>
      <p:sp>
        <p:nvSpPr>
          <p:cNvPr id="13" name="Text 1"/>
          <p:cNvSpPr/>
          <p:nvPr/>
        </p:nvSpPr>
        <p:spPr>
          <a:xfrm>
            <a:off x="14897100" y="4067175"/>
            <a:ext cx="300037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Бутылка для воды VINGA Lean</a:t>
            </a:r>
            <a:endParaRPr lang="en-US" sz="2250" dirty="0"/>
          </a:p>
        </p:txBody>
      </p:sp>
      <p:sp>
        <p:nvSpPr>
          <p:cNvPr id="14" name="Text 2"/>
          <p:cNvSpPr/>
          <p:nvPr/>
        </p:nvSpPr>
        <p:spPr>
          <a:xfrm>
            <a:off x="14897100" y="4733925"/>
            <a:ext cx="23241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тритана, 600 мл</a:t>
            </a:r>
            <a:endParaRPr lang="en-US" sz="1800" dirty="0"/>
          </a:p>
        </p:txBody>
      </p:sp>
      <p:sp>
        <p:nvSpPr>
          <p:cNvPr id="15" name="Text 3"/>
          <p:cNvSpPr/>
          <p:nvPr/>
        </p:nvSpPr>
        <p:spPr>
          <a:xfrm>
            <a:off x="14897100" y="5153025"/>
            <a:ext cx="7429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50846</a:t>
            </a:r>
            <a:endParaRPr lang="en-US" sz="1800" dirty="0"/>
          </a:p>
        </p:txBody>
      </p:sp>
      <p:sp>
        <p:nvSpPr>
          <p:cNvPr id="16" name="Text 4"/>
          <p:cNvSpPr/>
          <p:nvPr/>
        </p:nvSpPr>
        <p:spPr>
          <a:xfrm>
            <a:off x="14897100" y="5572125"/>
            <a:ext cx="13620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890 ₽</a:t>
            </a:r>
            <a:endParaRPr lang="en-US" sz="3750" dirty="0"/>
          </a:p>
        </p:txBody>
      </p:sp>
      <p:sp>
        <p:nvSpPr>
          <p:cNvPr id="17" name="Text 5"/>
          <p:cNvSpPr/>
          <p:nvPr/>
        </p:nvSpPr>
        <p:spPr>
          <a:xfrm>
            <a:off x="8772525" y="5981700"/>
            <a:ext cx="3990975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Универсальный держатель для телефона Stick n Hold</a:t>
            </a:r>
            <a:endParaRPr lang="en-US" sz="2250" dirty="0"/>
          </a:p>
        </p:txBody>
      </p:sp>
      <p:sp>
        <p:nvSpPr>
          <p:cNvPr id="18" name="Text 6"/>
          <p:cNvSpPr/>
          <p:nvPr/>
        </p:nvSpPr>
        <p:spPr>
          <a:xfrm>
            <a:off x="8772525" y="7029450"/>
            <a:ext cx="10287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P324.778</a:t>
            </a:r>
            <a:endParaRPr lang="en-US" sz="1800" dirty="0"/>
          </a:p>
        </p:txBody>
      </p:sp>
      <p:sp>
        <p:nvSpPr>
          <p:cNvPr id="19" name="Text 7"/>
          <p:cNvSpPr/>
          <p:nvPr/>
        </p:nvSpPr>
        <p:spPr>
          <a:xfrm>
            <a:off x="8772525" y="7448550"/>
            <a:ext cx="21050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strike="sngStrike" dirty="0">
                <a:solidFill>
                  <a:srgbClr val="B7B7B7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92 ₽</a:t>
            </a:r>
            <a:endParaRPr lang="en-US" sz="2700" strike="sngStrike" dirty="0"/>
          </a:p>
        </p:txBody>
      </p:sp>
      <p:sp>
        <p:nvSpPr>
          <p:cNvPr id="20" name="Text 8"/>
          <p:cNvSpPr/>
          <p:nvPr/>
        </p:nvSpPr>
        <p:spPr>
          <a:xfrm>
            <a:off x="8772525" y="8005763"/>
            <a:ext cx="9906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72 ₽</a:t>
            </a:r>
            <a:endParaRPr lang="en-US" sz="3750" dirty="0"/>
          </a:p>
        </p:txBody>
      </p:sp>
      <p:sp>
        <p:nvSpPr>
          <p:cNvPr id="21" name="Text 9"/>
          <p:cNvSpPr/>
          <p:nvPr/>
        </p:nvSpPr>
        <p:spPr>
          <a:xfrm>
            <a:off x="10029825" y="8029575"/>
            <a:ext cx="81915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- 20 ₽</a:t>
            </a:r>
            <a:endParaRPr lang="en-US" sz="2250" dirty="0"/>
          </a:p>
        </p:txBody>
      </p:sp>
      <p:sp>
        <p:nvSpPr>
          <p:cNvPr id="22" name="Text 10"/>
          <p:cNvSpPr/>
          <p:nvPr/>
        </p:nvSpPr>
        <p:spPr>
          <a:xfrm>
            <a:off x="6753225" y="2381250"/>
            <a:ext cx="399097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Шапка Impact</a:t>
            </a:r>
            <a:endParaRPr lang="en-US" sz="2250" dirty="0"/>
          </a:p>
        </p:txBody>
      </p:sp>
      <p:sp>
        <p:nvSpPr>
          <p:cNvPr id="23" name="Text 11"/>
          <p:cNvSpPr/>
          <p:nvPr/>
        </p:nvSpPr>
        <p:spPr>
          <a:xfrm>
            <a:off x="6753225" y="2762250"/>
            <a:ext cx="2686050" cy="457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Polylana® AWARE™ с отворотом</a:t>
            </a:r>
            <a:endParaRPr lang="en-US" sz="1800" dirty="0"/>
          </a:p>
        </p:txBody>
      </p:sp>
      <p:sp>
        <p:nvSpPr>
          <p:cNvPr id="24" name="Text 12"/>
          <p:cNvSpPr/>
          <p:nvPr/>
        </p:nvSpPr>
        <p:spPr>
          <a:xfrm>
            <a:off x="6753225" y="3409950"/>
            <a:ext cx="10572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P453.488</a:t>
            </a:r>
            <a:endParaRPr lang="en-US" sz="1800" dirty="0"/>
          </a:p>
        </p:txBody>
      </p:sp>
      <p:sp>
        <p:nvSpPr>
          <p:cNvPr id="25" name="Text 13"/>
          <p:cNvSpPr/>
          <p:nvPr/>
        </p:nvSpPr>
        <p:spPr>
          <a:xfrm>
            <a:off x="6753225" y="3829050"/>
            <a:ext cx="21050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strike="sngStrike" dirty="0">
                <a:solidFill>
                  <a:srgbClr val="B7B7B7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639 ₽</a:t>
            </a:r>
            <a:endParaRPr lang="en-US" sz="2700" strike="sngStrike" dirty="0"/>
          </a:p>
        </p:txBody>
      </p:sp>
      <p:sp>
        <p:nvSpPr>
          <p:cNvPr id="26" name="Text 14"/>
          <p:cNvSpPr/>
          <p:nvPr/>
        </p:nvSpPr>
        <p:spPr>
          <a:xfrm>
            <a:off x="6753225" y="4386263"/>
            <a:ext cx="12954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579 ₽</a:t>
            </a:r>
            <a:endParaRPr lang="en-US" sz="3750" dirty="0"/>
          </a:p>
        </p:txBody>
      </p:sp>
      <p:sp>
        <p:nvSpPr>
          <p:cNvPr id="27" name="Text 15"/>
          <p:cNvSpPr/>
          <p:nvPr/>
        </p:nvSpPr>
        <p:spPr>
          <a:xfrm>
            <a:off x="8315325" y="4410075"/>
            <a:ext cx="83820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- 60 ₽</a:t>
            </a:r>
            <a:endParaRPr lang="en-US" sz="22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2500" y="9514712"/>
            <a:ext cx="1857375" cy="230117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 rotWithShape="1">
          <a:blip r:embed="rId7"/>
          <a:srcRect b="19814"/>
          <a:stretch>
            <a:fillRect/>
          </a:stretch>
        </p:blipFill>
        <p:spPr>
          <a:xfrm>
            <a:off x="1480054" y="3600450"/>
            <a:ext cx="6858000" cy="5499194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2500" y="1676400"/>
            <a:ext cx="3714750" cy="24193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2500" y="4429125"/>
            <a:ext cx="540758" cy="806768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315450" y="2209800"/>
            <a:ext cx="2228850" cy="7134225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487150" y="4181475"/>
            <a:ext cx="540758" cy="806768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487150" y="5238750"/>
            <a:ext cx="3971925" cy="25908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4658975" y="4657725"/>
            <a:ext cx="1895475" cy="5000625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4468475" y="3133725"/>
            <a:ext cx="3105150" cy="20955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6849725" y="8220075"/>
            <a:ext cx="540758" cy="806768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14963775" y="371475"/>
            <a:ext cx="2381250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95"/>
              </a:lnSpc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Funky Modern</a:t>
            </a:r>
            <a:endParaRPr lang="en-US" sz="2700" dirty="0"/>
          </a:p>
        </p:txBody>
      </p:sp>
      <p:sp>
        <p:nvSpPr>
          <p:cNvPr id="15" name="Text 1"/>
          <p:cNvSpPr/>
          <p:nvPr/>
        </p:nvSpPr>
        <p:spPr>
          <a:xfrm>
            <a:off x="933450" y="1676400"/>
            <a:ext cx="373380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Наушники Bamboo Free Flow TWS</a:t>
            </a:r>
            <a:endParaRPr lang="en-US" sz="2250" dirty="0"/>
          </a:p>
        </p:txBody>
      </p:sp>
      <p:sp>
        <p:nvSpPr>
          <p:cNvPr id="16" name="Text 2"/>
          <p:cNvSpPr/>
          <p:nvPr/>
        </p:nvSpPr>
        <p:spPr>
          <a:xfrm>
            <a:off x="933450" y="2343150"/>
            <a:ext cx="32956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чехлом для зарядки</a:t>
            </a:r>
            <a:endParaRPr lang="en-US" sz="1800" dirty="0"/>
          </a:p>
        </p:txBody>
      </p:sp>
      <p:sp>
        <p:nvSpPr>
          <p:cNvPr id="17" name="Text 3"/>
          <p:cNvSpPr/>
          <p:nvPr/>
        </p:nvSpPr>
        <p:spPr>
          <a:xfrm>
            <a:off x="933450" y="2762250"/>
            <a:ext cx="10287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P329.061</a:t>
            </a:r>
            <a:endParaRPr lang="en-US" sz="1800" dirty="0"/>
          </a:p>
        </p:txBody>
      </p:sp>
      <p:sp>
        <p:nvSpPr>
          <p:cNvPr id="18" name="Text 4"/>
          <p:cNvSpPr/>
          <p:nvPr/>
        </p:nvSpPr>
        <p:spPr>
          <a:xfrm>
            <a:off x="933450" y="3181350"/>
            <a:ext cx="21050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strike="sngStrike" dirty="0">
                <a:solidFill>
                  <a:srgbClr val="B7B7B7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3 150 ₽</a:t>
            </a:r>
            <a:endParaRPr lang="en-US" sz="2700" strike="sngStrike" dirty="0"/>
          </a:p>
        </p:txBody>
      </p:sp>
      <p:sp>
        <p:nvSpPr>
          <p:cNvPr id="19" name="Text 5"/>
          <p:cNvSpPr/>
          <p:nvPr/>
        </p:nvSpPr>
        <p:spPr>
          <a:xfrm>
            <a:off x="933450" y="3738563"/>
            <a:ext cx="17621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3 050 ₽</a:t>
            </a:r>
            <a:endParaRPr lang="en-US" sz="3750" dirty="0"/>
          </a:p>
        </p:txBody>
      </p:sp>
      <p:sp>
        <p:nvSpPr>
          <p:cNvPr id="20" name="Text 6"/>
          <p:cNvSpPr/>
          <p:nvPr/>
        </p:nvSpPr>
        <p:spPr>
          <a:xfrm>
            <a:off x="2962275" y="3762375"/>
            <a:ext cx="97155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- 100 ₽</a:t>
            </a:r>
            <a:endParaRPr lang="en-US" sz="2250" dirty="0"/>
          </a:p>
        </p:txBody>
      </p:sp>
      <p:sp>
        <p:nvSpPr>
          <p:cNvPr id="21" name="Text 7"/>
          <p:cNvSpPr/>
          <p:nvPr/>
        </p:nvSpPr>
        <p:spPr>
          <a:xfrm>
            <a:off x="11468100" y="5238750"/>
            <a:ext cx="399097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Бутылка Modern</a:t>
            </a:r>
            <a:endParaRPr lang="en-US" sz="2250" dirty="0"/>
          </a:p>
        </p:txBody>
      </p:sp>
      <p:sp>
        <p:nvSpPr>
          <p:cNvPr id="22" name="Text 8"/>
          <p:cNvSpPr/>
          <p:nvPr/>
        </p:nvSpPr>
        <p:spPr>
          <a:xfrm>
            <a:off x="11468100" y="5619750"/>
            <a:ext cx="2324100" cy="68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нержавеющей стали с бамбуковой крышкой</a:t>
            </a:r>
            <a:endParaRPr lang="en-US" sz="1800" dirty="0"/>
          </a:p>
        </p:txBody>
      </p:sp>
      <p:sp>
        <p:nvSpPr>
          <p:cNvPr id="23" name="Text 9"/>
          <p:cNvSpPr/>
          <p:nvPr/>
        </p:nvSpPr>
        <p:spPr>
          <a:xfrm>
            <a:off x="11468100" y="6496050"/>
            <a:ext cx="10191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P436.831</a:t>
            </a:r>
            <a:endParaRPr lang="en-US" sz="1800" dirty="0"/>
          </a:p>
        </p:txBody>
      </p:sp>
      <p:sp>
        <p:nvSpPr>
          <p:cNvPr id="24" name="Text 10"/>
          <p:cNvSpPr/>
          <p:nvPr/>
        </p:nvSpPr>
        <p:spPr>
          <a:xfrm>
            <a:off x="11468100" y="6915150"/>
            <a:ext cx="21050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strike="sngStrike" dirty="0">
                <a:solidFill>
                  <a:srgbClr val="B7B7B7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1 569 ₽</a:t>
            </a:r>
            <a:endParaRPr lang="en-US" sz="2700" strike="sngStrike" dirty="0"/>
          </a:p>
        </p:txBody>
      </p:sp>
      <p:sp>
        <p:nvSpPr>
          <p:cNvPr id="25" name="Text 11"/>
          <p:cNvSpPr/>
          <p:nvPr/>
        </p:nvSpPr>
        <p:spPr>
          <a:xfrm>
            <a:off x="11468100" y="7472363"/>
            <a:ext cx="16668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1 299 ₽</a:t>
            </a:r>
            <a:endParaRPr lang="en-US" sz="3750" dirty="0"/>
          </a:p>
        </p:txBody>
      </p:sp>
      <p:sp>
        <p:nvSpPr>
          <p:cNvPr id="26" name="Text 12"/>
          <p:cNvSpPr/>
          <p:nvPr/>
        </p:nvSpPr>
        <p:spPr>
          <a:xfrm>
            <a:off x="13401675" y="7496175"/>
            <a:ext cx="97155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- 270 ₽</a:t>
            </a:r>
            <a:endParaRPr lang="en-US" sz="2250" dirty="0"/>
          </a:p>
        </p:txBody>
      </p:sp>
      <p:sp>
        <p:nvSpPr>
          <p:cNvPr id="27" name="Text 13"/>
          <p:cNvSpPr/>
          <p:nvPr/>
        </p:nvSpPr>
        <p:spPr>
          <a:xfrm>
            <a:off x="14449425" y="3133725"/>
            <a:ext cx="294322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Беспроводная колонка Funk</a:t>
            </a:r>
            <a:endParaRPr lang="en-US" sz="2250" dirty="0"/>
          </a:p>
        </p:txBody>
      </p:sp>
      <p:sp>
        <p:nvSpPr>
          <p:cNvPr id="28" name="Text 14"/>
          <p:cNvSpPr/>
          <p:nvPr/>
        </p:nvSpPr>
        <p:spPr>
          <a:xfrm>
            <a:off x="14449425" y="3895725"/>
            <a:ext cx="9525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P328.151</a:t>
            </a:r>
            <a:endParaRPr lang="en-US" sz="1800" dirty="0"/>
          </a:p>
        </p:txBody>
      </p:sp>
      <p:sp>
        <p:nvSpPr>
          <p:cNvPr id="29" name="Text 15"/>
          <p:cNvSpPr/>
          <p:nvPr/>
        </p:nvSpPr>
        <p:spPr>
          <a:xfrm>
            <a:off x="14449425" y="4314825"/>
            <a:ext cx="21050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strike="sngStrike" dirty="0">
                <a:solidFill>
                  <a:srgbClr val="B7B7B7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2 890 ₽</a:t>
            </a:r>
            <a:endParaRPr lang="en-US" sz="2700" strike="sngStrike" dirty="0"/>
          </a:p>
        </p:txBody>
      </p:sp>
      <p:sp>
        <p:nvSpPr>
          <p:cNvPr id="30" name="Text 16"/>
          <p:cNvSpPr/>
          <p:nvPr/>
        </p:nvSpPr>
        <p:spPr>
          <a:xfrm>
            <a:off x="14449425" y="4872038"/>
            <a:ext cx="17430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2 590 ₽</a:t>
            </a:r>
            <a:endParaRPr lang="en-US" sz="3750" dirty="0"/>
          </a:p>
        </p:txBody>
      </p:sp>
      <p:sp>
        <p:nvSpPr>
          <p:cNvPr id="31" name="Text 17"/>
          <p:cNvSpPr/>
          <p:nvPr/>
        </p:nvSpPr>
        <p:spPr>
          <a:xfrm>
            <a:off x="16459200" y="4895850"/>
            <a:ext cx="101917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- 300 ₽</a:t>
            </a:r>
            <a:endParaRPr lang="en-US" sz="22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00050" y="3076575"/>
            <a:ext cx="5753100" cy="57531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48225" y="4143375"/>
            <a:ext cx="6419850" cy="61436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192000" y="0"/>
            <a:ext cx="6096000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2500" y="9514717"/>
            <a:ext cx="1857375" cy="230116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00800" y="5143500"/>
            <a:ext cx="540758" cy="806768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2500" y="7581900"/>
            <a:ext cx="540758" cy="806767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52500" y="1752600"/>
            <a:ext cx="3524250" cy="180975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400800" y="2257425"/>
            <a:ext cx="3524250" cy="2409825"/>
          </a:xfrm>
          <a:prstGeom prst="rect">
            <a:avLst/>
          </a:prstGeom>
        </p:spPr>
      </p:pic>
      <p:sp>
        <p:nvSpPr>
          <p:cNvPr id="11" name="Text 0"/>
          <p:cNvSpPr/>
          <p:nvPr/>
        </p:nvSpPr>
        <p:spPr>
          <a:xfrm>
            <a:off x="933450" y="371475"/>
            <a:ext cx="3476625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95"/>
              </a:lnSpc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Энергичная защита</a:t>
            </a:r>
            <a:endParaRPr lang="en-US" sz="2700" dirty="0"/>
          </a:p>
        </p:txBody>
      </p:sp>
      <p:sp>
        <p:nvSpPr>
          <p:cNvPr id="12" name="Text 1"/>
          <p:cNvSpPr/>
          <p:nvPr/>
        </p:nvSpPr>
        <p:spPr>
          <a:xfrm>
            <a:off x="933450" y="1752600"/>
            <a:ext cx="354330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Сет с защитной маской</a:t>
            </a:r>
            <a:endParaRPr lang="en-US" sz="2250" dirty="0"/>
          </a:p>
        </p:txBody>
      </p:sp>
      <p:sp>
        <p:nvSpPr>
          <p:cNvPr id="13" name="Text 2"/>
          <p:cNvSpPr/>
          <p:nvPr/>
        </p:nvSpPr>
        <p:spPr>
          <a:xfrm>
            <a:off x="933450" y="2228850"/>
            <a:ext cx="103822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P265.872</a:t>
            </a:r>
            <a:endParaRPr lang="en-US" sz="1800" dirty="0"/>
          </a:p>
        </p:txBody>
      </p:sp>
      <p:sp>
        <p:nvSpPr>
          <p:cNvPr id="14" name="Text 3"/>
          <p:cNvSpPr/>
          <p:nvPr/>
        </p:nvSpPr>
        <p:spPr>
          <a:xfrm>
            <a:off x="933450" y="2647950"/>
            <a:ext cx="21050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strike="sngStrike" dirty="0">
                <a:solidFill>
                  <a:srgbClr val="B7B7B7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990 ₽</a:t>
            </a:r>
            <a:endParaRPr lang="en-US" sz="2700" strike="sngStrike" dirty="0"/>
          </a:p>
        </p:txBody>
      </p:sp>
      <p:sp>
        <p:nvSpPr>
          <p:cNvPr id="15" name="Text 4"/>
          <p:cNvSpPr/>
          <p:nvPr/>
        </p:nvSpPr>
        <p:spPr>
          <a:xfrm>
            <a:off x="933450" y="3205163"/>
            <a:ext cx="13144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859 ₽</a:t>
            </a:r>
            <a:endParaRPr lang="en-US" sz="3750" dirty="0"/>
          </a:p>
        </p:txBody>
      </p:sp>
      <p:sp>
        <p:nvSpPr>
          <p:cNvPr id="16" name="Text 5"/>
          <p:cNvSpPr/>
          <p:nvPr/>
        </p:nvSpPr>
        <p:spPr>
          <a:xfrm>
            <a:off x="2514600" y="3228975"/>
            <a:ext cx="87630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- 131 ₽</a:t>
            </a:r>
            <a:endParaRPr lang="en-US" sz="2250" dirty="0"/>
          </a:p>
        </p:txBody>
      </p:sp>
      <p:sp>
        <p:nvSpPr>
          <p:cNvPr id="17" name="Text 6"/>
          <p:cNvSpPr/>
          <p:nvPr/>
        </p:nvSpPr>
        <p:spPr>
          <a:xfrm>
            <a:off x="6381750" y="2257425"/>
            <a:ext cx="354330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Внешний аккумулятор</a:t>
            </a:r>
            <a:endParaRPr lang="en-US" sz="2250" dirty="0"/>
          </a:p>
        </p:txBody>
      </p:sp>
      <p:sp>
        <p:nvSpPr>
          <p:cNvPr id="18" name="Text 7"/>
          <p:cNvSpPr/>
          <p:nvPr/>
        </p:nvSpPr>
        <p:spPr>
          <a:xfrm>
            <a:off x="6381750" y="2638425"/>
            <a:ext cx="3295650" cy="457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защитой от микробов, 5000 мАч</a:t>
            </a:r>
            <a:endParaRPr lang="en-US" sz="1800" dirty="0"/>
          </a:p>
        </p:txBody>
      </p:sp>
      <p:sp>
        <p:nvSpPr>
          <p:cNvPr id="19" name="Text 8"/>
          <p:cNvSpPr/>
          <p:nvPr/>
        </p:nvSpPr>
        <p:spPr>
          <a:xfrm>
            <a:off x="6381750" y="3286125"/>
            <a:ext cx="103822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P322.233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381750" y="3752850"/>
            <a:ext cx="21050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strike="sngStrike" dirty="0">
                <a:solidFill>
                  <a:srgbClr val="B7B7B7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2 619 ₽</a:t>
            </a:r>
            <a:endParaRPr lang="en-US" sz="2700" strike="sngStrike" dirty="0"/>
          </a:p>
        </p:txBody>
      </p:sp>
      <p:sp>
        <p:nvSpPr>
          <p:cNvPr id="21" name="Text 10"/>
          <p:cNvSpPr/>
          <p:nvPr/>
        </p:nvSpPr>
        <p:spPr>
          <a:xfrm>
            <a:off x="6381750" y="4310063"/>
            <a:ext cx="17145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2 499 ₽</a:t>
            </a:r>
            <a:endParaRPr lang="en-US" sz="3750" dirty="0"/>
          </a:p>
        </p:txBody>
      </p:sp>
      <p:sp>
        <p:nvSpPr>
          <p:cNvPr id="22" name="Text 11"/>
          <p:cNvSpPr/>
          <p:nvPr/>
        </p:nvSpPr>
        <p:spPr>
          <a:xfrm>
            <a:off x="8362950" y="4333875"/>
            <a:ext cx="94297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- 120 ₽</a:t>
            </a:r>
            <a:endParaRPr lang="en-US" sz="22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211955" y="2773680"/>
            <a:ext cx="9483090" cy="5206366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78125" y="9514712"/>
            <a:ext cx="1857375" cy="230116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658350" y="6181725"/>
            <a:ext cx="3552825" cy="35528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658725" y="5143500"/>
            <a:ext cx="2362200" cy="2095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658725" y="7715250"/>
            <a:ext cx="540757" cy="806767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801851" y="1771650"/>
            <a:ext cx="2016040" cy="6943702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228850" y="2381250"/>
            <a:ext cx="4524375" cy="7515062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933450" y="371475"/>
            <a:ext cx="3076575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Заметки на полях</a:t>
            </a:r>
            <a:endParaRPr lang="en-US" sz="2700" dirty="0"/>
          </a:p>
        </p:txBody>
      </p:sp>
      <p:sp>
        <p:nvSpPr>
          <p:cNvPr id="11" name="Text 1"/>
          <p:cNvSpPr/>
          <p:nvPr/>
        </p:nvSpPr>
        <p:spPr>
          <a:xfrm>
            <a:off x="933450" y="1524000"/>
            <a:ext cx="277177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Блокнот
в мягкой обложке</a:t>
            </a:r>
            <a:endParaRPr lang="en-US" sz="2250" dirty="0"/>
          </a:p>
        </p:txBody>
      </p:sp>
      <p:sp>
        <p:nvSpPr>
          <p:cNvPr id="12" name="Text 2"/>
          <p:cNvSpPr/>
          <p:nvPr/>
        </p:nvSpPr>
        <p:spPr>
          <a:xfrm>
            <a:off x="933450" y="2190750"/>
            <a:ext cx="32956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PU с цветным срезом</a:t>
            </a:r>
            <a:endParaRPr lang="en-US" sz="1800" dirty="0"/>
          </a:p>
        </p:txBody>
      </p:sp>
      <p:sp>
        <p:nvSpPr>
          <p:cNvPr id="13" name="Text 3"/>
          <p:cNvSpPr/>
          <p:nvPr/>
        </p:nvSpPr>
        <p:spPr>
          <a:xfrm>
            <a:off x="933450" y="2609850"/>
            <a:ext cx="10287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P774.023</a:t>
            </a:r>
            <a:endParaRPr lang="en-US" sz="1800" dirty="0"/>
          </a:p>
        </p:txBody>
      </p:sp>
      <p:sp>
        <p:nvSpPr>
          <p:cNvPr id="14" name="Text 4"/>
          <p:cNvSpPr/>
          <p:nvPr/>
        </p:nvSpPr>
        <p:spPr>
          <a:xfrm>
            <a:off x="933450" y="3076575"/>
            <a:ext cx="13049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249 ₽</a:t>
            </a:r>
            <a:endParaRPr lang="en-US" sz="3750" dirty="0"/>
          </a:p>
        </p:txBody>
      </p:sp>
      <p:sp>
        <p:nvSpPr>
          <p:cNvPr id="15" name="Text 5"/>
          <p:cNvSpPr/>
          <p:nvPr/>
        </p:nvSpPr>
        <p:spPr>
          <a:xfrm>
            <a:off x="12639675" y="5143500"/>
            <a:ext cx="236220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Сантиметр Tailor, 1,5 м</a:t>
            </a:r>
            <a:endParaRPr lang="en-US" sz="2250" dirty="0"/>
          </a:p>
        </p:txBody>
      </p:sp>
      <p:sp>
        <p:nvSpPr>
          <p:cNvPr id="16" name="Text 6"/>
          <p:cNvSpPr/>
          <p:nvPr/>
        </p:nvSpPr>
        <p:spPr>
          <a:xfrm>
            <a:off x="12639675" y="5905500"/>
            <a:ext cx="9715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P110.015</a:t>
            </a:r>
            <a:endParaRPr lang="en-US" sz="1800" dirty="0"/>
          </a:p>
        </p:txBody>
      </p:sp>
      <p:sp>
        <p:nvSpPr>
          <p:cNvPr id="17" name="Text 7"/>
          <p:cNvSpPr/>
          <p:nvPr/>
        </p:nvSpPr>
        <p:spPr>
          <a:xfrm>
            <a:off x="12639675" y="6324600"/>
            <a:ext cx="21050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strike="sngStrike" dirty="0">
                <a:solidFill>
                  <a:srgbClr val="B7B7B7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159 ₽</a:t>
            </a:r>
            <a:endParaRPr lang="en-US" sz="2700" strike="sngStrike" dirty="0"/>
          </a:p>
        </p:txBody>
      </p:sp>
      <p:sp>
        <p:nvSpPr>
          <p:cNvPr id="18" name="Text 8"/>
          <p:cNvSpPr/>
          <p:nvPr/>
        </p:nvSpPr>
        <p:spPr>
          <a:xfrm>
            <a:off x="12639675" y="6881813"/>
            <a:ext cx="12382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149 ₽</a:t>
            </a:r>
            <a:endParaRPr lang="en-US" sz="3750" dirty="0"/>
          </a:p>
        </p:txBody>
      </p:sp>
      <p:sp>
        <p:nvSpPr>
          <p:cNvPr id="19" name="Text 9"/>
          <p:cNvSpPr/>
          <p:nvPr/>
        </p:nvSpPr>
        <p:spPr>
          <a:xfrm>
            <a:off x="14144625" y="6905625"/>
            <a:ext cx="78105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- 10 ₽</a:t>
            </a:r>
            <a:endParaRPr lang="en-US" sz="2250" dirty="0"/>
          </a:p>
        </p:txBody>
      </p:sp>
      <p:sp>
        <p:nvSpPr>
          <p:cNvPr id="20" name="Text 10"/>
          <p:cNvSpPr/>
          <p:nvPr/>
        </p:nvSpPr>
        <p:spPr>
          <a:xfrm>
            <a:off x="13049250" y="1314450"/>
            <a:ext cx="277177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Металлическая ручка Simplistic</a:t>
            </a:r>
            <a:endParaRPr lang="en-US" sz="2250" dirty="0"/>
          </a:p>
        </p:txBody>
      </p:sp>
      <p:sp>
        <p:nvSpPr>
          <p:cNvPr id="21" name="Text 11"/>
          <p:cNvSpPr/>
          <p:nvPr/>
        </p:nvSpPr>
        <p:spPr>
          <a:xfrm>
            <a:off x="13049250" y="2076450"/>
            <a:ext cx="103822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P610.943</a:t>
            </a:r>
            <a:endParaRPr lang="en-US" sz="1800" dirty="0"/>
          </a:p>
        </p:txBody>
      </p:sp>
      <p:sp>
        <p:nvSpPr>
          <p:cNvPr id="22" name="Text 12"/>
          <p:cNvSpPr/>
          <p:nvPr/>
        </p:nvSpPr>
        <p:spPr>
          <a:xfrm>
            <a:off x="13049250" y="2543175"/>
            <a:ext cx="12668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199 ₽</a:t>
            </a:r>
            <a:endParaRPr lang="en-US" sz="3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6096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78125" y="9514712"/>
            <a:ext cx="1857375" cy="230116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38900" y="1524000"/>
            <a:ext cx="7246175" cy="7241344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483495" y="3778439"/>
            <a:ext cx="4777623" cy="47776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398788" y="6158926"/>
            <a:ext cx="3470852" cy="3470853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382625" y="1428750"/>
            <a:ext cx="3409950" cy="20955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382625" y="3886200"/>
            <a:ext cx="540757" cy="806769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13849350" y="371475"/>
            <a:ext cx="3486150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Почувствуй свободу</a:t>
            </a:r>
            <a:endParaRPr lang="en-US" sz="2700" dirty="0"/>
          </a:p>
        </p:txBody>
      </p:sp>
      <p:sp>
        <p:nvSpPr>
          <p:cNvPr id="11" name="Text 1"/>
          <p:cNvSpPr/>
          <p:nvPr/>
        </p:nvSpPr>
        <p:spPr>
          <a:xfrm>
            <a:off x="6677025" y="1428750"/>
            <a:ext cx="277177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Легкий рюкзак роллтоп Impact</a:t>
            </a:r>
            <a:endParaRPr lang="en-US" sz="2250" dirty="0"/>
          </a:p>
        </p:txBody>
      </p:sp>
      <p:sp>
        <p:nvSpPr>
          <p:cNvPr id="12" name="Text 2"/>
          <p:cNvSpPr/>
          <p:nvPr/>
        </p:nvSpPr>
        <p:spPr>
          <a:xfrm>
            <a:off x="6677025" y="2095500"/>
            <a:ext cx="32956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</a:t>
            </a:r>
            <a:endParaRPr lang="en-US" sz="1800" dirty="0"/>
          </a:p>
        </p:txBody>
      </p:sp>
      <p:sp>
        <p:nvSpPr>
          <p:cNvPr id="13" name="Text 3"/>
          <p:cNvSpPr/>
          <p:nvPr/>
        </p:nvSpPr>
        <p:spPr>
          <a:xfrm>
            <a:off x="6677025" y="2514600"/>
            <a:ext cx="10191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P762.752</a:t>
            </a:r>
            <a:endParaRPr lang="en-US" sz="1800" dirty="0"/>
          </a:p>
        </p:txBody>
      </p:sp>
      <p:sp>
        <p:nvSpPr>
          <p:cNvPr id="14" name="Text 4"/>
          <p:cNvSpPr/>
          <p:nvPr/>
        </p:nvSpPr>
        <p:spPr>
          <a:xfrm>
            <a:off x="6677025" y="2933700"/>
            <a:ext cx="17240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2 079 ₽</a:t>
            </a:r>
            <a:endParaRPr lang="en-US" sz="3750" dirty="0"/>
          </a:p>
        </p:txBody>
      </p:sp>
      <p:sp>
        <p:nvSpPr>
          <p:cNvPr id="15" name="Text 5"/>
          <p:cNvSpPr/>
          <p:nvPr/>
        </p:nvSpPr>
        <p:spPr>
          <a:xfrm>
            <a:off x="9953625" y="8181975"/>
            <a:ext cx="278130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Солнцезащитные очки UV 400</a:t>
            </a:r>
            <a:endParaRPr lang="en-US" sz="2250" dirty="0"/>
          </a:p>
        </p:txBody>
      </p:sp>
      <p:sp>
        <p:nvSpPr>
          <p:cNvPr id="16" name="Text 6"/>
          <p:cNvSpPr/>
          <p:nvPr/>
        </p:nvSpPr>
        <p:spPr>
          <a:xfrm>
            <a:off x="9953625" y="8943975"/>
            <a:ext cx="10096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P453.931</a:t>
            </a:r>
            <a:endParaRPr lang="en-US" sz="1800" dirty="0"/>
          </a:p>
        </p:txBody>
      </p:sp>
      <p:sp>
        <p:nvSpPr>
          <p:cNvPr id="17" name="Text 7"/>
          <p:cNvSpPr/>
          <p:nvPr/>
        </p:nvSpPr>
        <p:spPr>
          <a:xfrm>
            <a:off x="9953625" y="9410700"/>
            <a:ext cx="11906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119 ₽</a:t>
            </a:r>
            <a:endParaRPr lang="en-US" sz="3750" dirty="0"/>
          </a:p>
        </p:txBody>
      </p:sp>
      <p:sp>
        <p:nvSpPr>
          <p:cNvPr id="18" name="Text 8"/>
          <p:cNvSpPr/>
          <p:nvPr/>
        </p:nvSpPr>
        <p:spPr>
          <a:xfrm>
            <a:off x="13363575" y="1428750"/>
            <a:ext cx="342900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Герметичная бутылка Impact, 600 мл</a:t>
            </a:r>
            <a:endParaRPr lang="en-US" sz="2250" dirty="0"/>
          </a:p>
        </p:txBody>
      </p:sp>
      <p:sp>
        <p:nvSpPr>
          <p:cNvPr id="19" name="Text 9"/>
          <p:cNvSpPr/>
          <p:nvPr/>
        </p:nvSpPr>
        <p:spPr>
          <a:xfrm>
            <a:off x="13363575" y="2190750"/>
            <a:ext cx="9525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P433.181</a:t>
            </a:r>
            <a:endParaRPr lang="en-US" sz="1800" dirty="0"/>
          </a:p>
        </p:txBody>
      </p:sp>
      <p:sp>
        <p:nvSpPr>
          <p:cNvPr id="20" name="Text 10"/>
          <p:cNvSpPr/>
          <p:nvPr/>
        </p:nvSpPr>
        <p:spPr>
          <a:xfrm>
            <a:off x="13363575" y="2609850"/>
            <a:ext cx="21050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strike="sngStrike" dirty="0">
                <a:solidFill>
                  <a:srgbClr val="B7B7B7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1 099 ₽</a:t>
            </a:r>
            <a:endParaRPr lang="en-US" sz="2700" strike="sngStrike" dirty="0"/>
          </a:p>
        </p:txBody>
      </p:sp>
      <p:sp>
        <p:nvSpPr>
          <p:cNvPr id="21" name="Text 11"/>
          <p:cNvSpPr/>
          <p:nvPr/>
        </p:nvSpPr>
        <p:spPr>
          <a:xfrm>
            <a:off x="13363575" y="3167063"/>
            <a:ext cx="13525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999 ₽</a:t>
            </a:r>
            <a:endParaRPr lang="en-US" sz="3750" dirty="0"/>
          </a:p>
        </p:txBody>
      </p:sp>
      <p:sp>
        <p:nvSpPr>
          <p:cNvPr id="22" name="Text 12"/>
          <p:cNvSpPr/>
          <p:nvPr/>
        </p:nvSpPr>
        <p:spPr>
          <a:xfrm>
            <a:off x="14982825" y="3190875"/>
            <a:ext cx="97155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- 100 ₽</a:t>
            </a:r>
            <a:endParaRPr lang="en-US" sz="22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029075" y="0"/>
            <a:ext cx="14258925" cy="92392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62675" y="3562350"/>
            <a:ext cx="5322841" cy="5322843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2500" y="9514712"/>
            <a:ext cx="1857375" cy="230116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76550" y="2495550"/>
            <a:ext cx="5945659" cy="5945658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85875" y="2381250"/>
            <a:ext cx="3971925" cy="23622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85875" y="5067300"/>
            <a:ext cx="540758" cy="806767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933450" y="371475"/>
            <a:ext cx="1095375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95"/>
              </a:lnSpc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Hygge</a:t>
            </a:r>
            <a:endParaRPr lang="en-US" sz="2700" dirty="0"/>
          </a:p>
        </p:txBody>
      </p:sp>
      <p:sp>
        <p:nvSpPr>
          <p:cNvPr id="10" name="Text 1"/>
          <p:cNvSpPr/>
          <p:nvPr/>
        </p:nvSpPr>
        <p:spPr>
          <a:xfrm>
            <a:off x="1266825" y="2381250"/>
            <a:ext cx="399097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Графин Ukiyo</a:t>
            </a:r>
            <a:endParaRPr lang="en-US" sz="2250" dirty="0"/>
          </a:p>
        </p:txBody>
      </p:sp>
      <p:sp>
        <p:nvSpPr>
          <p:cNvPr id="11" name="Text 2"/>
          <p:cNvSpPr/>
          <p:nvPr/>
        </p:nvSpPr>
        <p:spPr>
          <a:xfrm>
            <a:off x="1266825" y="2762250"/>
            <a:ext cx="3305175" cy="457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боросиликатного стекла с бамбуковой крышкой 1,2 л</a:t>
            </a:r>
            <a:endParaRPr lang="en-US" sz="1800" dirty="0"/>
          </a:p>
        </p:txBody>
      </p:sp>
      <p:sp>
        <p:nvSpPr>
          <p:cNvPr id="12" name="Text 3"/>
          <p:cNvSpPr/>
          <p:nvPr/>
        </p:nvSpPr>
        <p:spPr>
          <a:xfrm>
            <a:off x="1266825" y="3409950"/>
            <a:ext cx="11049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P264.060</a:t>
            </a:r>
            <a:endParaRPr lang="en-US" sz="1800" dirty="0"/>
          </a:p>
        </p:txBody>
      </p:sp>
      <p:sp>
        <p:nvSpPr>
          <p:cNvPr id="13" name="Text 4"/>
          <p:cNvSpPr/>
          <p:nvPr/>
        </p:nvSpPr>
        <p:spPr>
          <a:xfrm>
            <a:off x="1266825" y="3829050"/>
            <a:ext cx="21050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strike="sngStrike" dirty="0">
                <a:solidFill>
                  <a:srgbClr val="B7B7B7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2 579 ₽</a:t>
            </a:r>
            <a:endParaRPr lang="en-US" sz="2700" strike="sngStrike" dirty="0"/>
          </a:p>
        </p:txBody>
      </p:sp>
      <p:sp>
        <p:nvSpPr>
          <p:cNvPr id="14" name="Text 5"/>
          <p:cNvSpPr/>
          <p:nvPr/>
        </p:nvSpPr>
        <p:spPr>
          <a:xfrm>
            <a:off x="1266825" y="4386263"/>
            <a:ext cx="17145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2 499 ₽</a:t>
            </a:r>
            <a:endParaRPr lang="en-US" sz="3750" dirty="0"/>
          </a:p>
        </p:txBody>
      </p:sp>
      <p:sp>
        <p:nvSpPr>
          <p:cNvPr id="15" name="Text 6"/>
          <p:cNvSpPr/>
          <p:nvPr/>
        </p:nvSpPr>
        <p:spPr>
          <a:xfrm>
            <a:off x="3248025" y="4410075"/>
            <a:ext cx="82867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- 80 ₽</a:t>
            </a:r>
            <a:endParaRPr lang="en-US" sz="2250" dirty="0"/>
          </a:p>
        </p:txBody>
      </p:sp>
      <p:sp>
        <p:nvSpPr>
          <p:cNvPr id="16" name="Text 7"/>
          <p:cNvSpPr/>
          <p:nvPr/>
        </p:nvSpPr>
        <p:spPr>
          <a:xfrm>
            <a:off x="10591800" y="7086600"/>
            <a:ext cx="3057525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Набор деревянных балансирующих камней Ukiyo Crios</a:t>
            </a:r>
            <a:endParaRPr lang="en-US" sz="2250" dirty="0"/>
          </a:p>
        </p:txBody>
      </p:sp>
      <p:sp>
        <p:nvSpPr>
          <p:cNvPr id="17" name="Text 8"/>
          <p:cNvSpPr/>
          <p:nvPr/>
        </p:nvSpPr>
        <p:spPr>
          <a:xfrm>
            <a:off x="10591800" y="8134350"/>
            <a:ext cx="10858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P940.299</a:t>
            </a:r>
            <a:endParaRPr lang="en-US" sz="1800" dirty="0"/>
          </a:p>
        </p:txBody>
      </p:sp>
      <p:sp>
        <p:nvSpPr>
          <p:cNvPr id="18" name="Text 9"/>
          <p:cNvSpPr/>
          <p:nvPr/>
        </p:nvSpPr>
        <p:spPr>
          <a:xfrm>
            <a:off x="10591800" y="8553450"/>
            <a:ext cx="16573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1 399 ₽</a:t>
            </a:r>
            <a:endParaRPr lang="en-US" sz="3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00203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90800" y="1714500"/>
            <a:ext cx="8825419" cy="8572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2500" y="9514712"/>
            <a:ext cx="1857375" cy="230116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29550" y="4371975"/>
            <a:ext cx="540758" cy="80676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832185" y="5498557"/>
            <a:ext cx="3038475" cy="23812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534525" y="2647950"/>
            <a:ext cx="7062838" cy="706755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534525" y="1466850"/>
            <a:ext cx="3409950" cy="2095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392150" y="1466850"/>
            <a:ext cx="540757" cy="806769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620875" y="3371850"/>
            <a:ext cx="2591912" cy="5622847"/>
          </a:xfrm>
          <a:prstGeom prst="rect">
            <a:avLst/>
          </a:prstGeom>
        </p:spPr>
      </p:pic>
      <p:sp>
        <p:nvSpPr>
          <p:cNvPr id="12" name="Text 0"/>
          <p:cNvSpPr/>
          <p:nvPr/>
        </p:nvSpPr>
        <p:spPr>
          <a:xfrm>
            <a:off x="933450" y="371475"/>
            <a:ext cx="4581525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95"/>
              </a:lnSpc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I’m blue (дабуди-дабудай)</a:t>
            </a:r>
            <a:endParaRPr lang="en-US" sz="2700" dirty="0"/>
          </a:p>
        </p:txBody>
      </p:sp>
      <p:sp>
        <p:nvSpPr>
          <p:cNvPr id="13" name="Text 1"/>
          <p:cNvSpPr/>
          <p:nvPr/>
        </p:nvSpPr>
        <p:spPr>
          <a:xfrm>
            <a:off x="7810500" y="5498557"/>
            <a:ext cx="3057525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Очки-неваляшка для чтения мелкого шрифта Opto</a:t>
            </a:r>
            <a:endParaRPr lang="en-US" sz="2250" dirty="0"/>
          </a:p>
        </p:txBody>
      </p:sp>
      <p:sp>
        <p:nvSpPr>
          <p:cNvPr id="14" name="Text 2"/>
          <p:cNvSpPr/>
          <p:nvPr/>
        </p:nvSpPr>
        <p:spPr>
          <a:xfrm>
            <a:off x="7810500" y="6546307"/>
            <a:ext cx="107632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P262.905</a:t>
            </a:r>
            <a:endParaRPr lang="en-US" sz="1800" dirty="0"/>
          </a:p>
        </p:txBody>
      </p:sp>
      <p:sp>
        <p:nvSpPr>
          <p:cNvPr id="15" name="Text 3"/>
          <p:cNvSpPr/>
          <p:nvPr/>
        </p:nvSpPr>
        <p:spPr>
          <a:xfrm>
            <a:off x="7810500" y="6965407"/>
            <a:ext cx="21050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strike="sngStrike" dirty="0">
                <a:solidFill>
                  <a:srgbClr val="B7B7B7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659 ₽</a:t>
            </a:r>
            <a:endParaRPr lang="en-US" sz="2700" strike="sngStrike" dirty="0"/>
          </a:p>
        </p:txBody>
      </p:sp>
      <p:sp>
        <p:nvSpPr>
          <p:cNvPr id="16" name="Text 4"/>
          <p:cNvSpPr/>
          <p:nvPr/>
        </p:nvSpPr>
        <p:spPr>
          <a:xfrm>
            <a:off x="7810500" y="7522620"/>
            <a:ext cx="13525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590 ₽</a:t>
            </a:r>
            <a:endParaRPr lang="en-US" sz="3750" dirty="0"/>
          </a:p>
        </p:txBody>
      </p:sp>
      <p:sp>
        <p:nvSpPr>
          <p:cNvPr id="17" name="Text 5"/>
          <p:cNvSpPr/>
          <p:nvPr/>
        </p:nvSpPr>
        <p:spPr>
          <a:xfrm>
            <a:off x="9429750" y="7546432"/>
            <a:ext cx="81915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- 69 ₽</a:t>
            </a:r>
            <a:endParaRPr lang="en-US" sz="2250" dirty="0"/>
          </a:p>
        </p:txBody>
      </p:sp>
      <p:sp>
        <p:nvSpPr>
          <p:cNvPr id="18" name="Text 6"/>
          <p:cNvSpPr/>
          <p:nvPr/>
        </p:nvSpPr>
        <p:spPr>
          <a:xfrm>
            <a:off x="9515475" y="1466850"/>
            <a:ext cx="342900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Герметичная бутылка Impact, 600 мл</a:t>
            </a:r>
            <a:endParaRPr lang="en-US" sz="2250" dirty="0"/>
          </a:p>
        </p:txBody>
      </p:sp>
      <p:sp>
        <p:nvSpPr>
          <p:cNvPr id="19" name="Text 7"/>
          <p:cNvSpPr/>
          <p:nvPr/>
        </p:nvSpPr>
        <p:spPr>
          <a:xfrm>
            <a:off x="9515475" y="2228849"/>
            <a:ext cx="1352550" cy="31508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P433.185</a:t>
            </a:r>
            <a:endParaRPr lang="en-US" sz="1800" dirty="0"/>
          </a:p>
        </p:txBody>
      </p:sp>
      <p:sp>
        <p:nvSpPr>
          <p:cNvPr id="20" name="Text 8"/>
          <p:cNvSpPr/>
          <p:nvPr/>
        </p:nvSpPr>
        <p:spPr>
          <a:xfrm>
            <a:off x="9515475" y="2647950"/>
            <a:ext cx="21050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strike="sngStrike" dirty="0">
                <a:solidFill>
                  <a:srgbClr val="B7B7B7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1 099 ₽</a:t>
            </a:r>
            <a:endParaRPr lang="en-US" sz="2700" strike="sngStrike" dirty="0"/>
          </a:p>
        </p:txBody>
      </p:sp>
      <p:sp>
        <p:nvSpPr>
          <p:cNvPr id="21" name="Text 9"/>
          <p:cNvSpPr/>
          <p:nvPr/>
        </p:nvSpPr>
        <p:spPr>
          <a:xfrm>
            <a:off x="9515475" y="3205163"/>
            <a:ext cx="13525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999 ₽</a:t>
            </a:r>
            <a:endParaRPr lang="en-US" sz="3750" dirty="0"/>
          </a:p>
        </p:txBody>
      </p:sp>
      <p:sp>
        <p:nvSpPr>
          <p:cNvPr id="22" name="Text 10"/>
          <p:cNvSpPr/>
          <p:nvPr/>
        </p:nvSpPr>
        <p:spPr>
          <a:xfrm>
            <a:off x="11134725" y="3228975"/>
            <a:ext cx="97155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- 100 ₽</a:t>
            </a:r>
            <a:endParaRPr lang="en-US" sz="2250" dirty="0"/>
          </a:p>
        </p:txBody>
      </p:sp>
      <p:sp>
        <p:nvSpPr>
          <p:cNvPr id="23" name="Text 11"/>
          <p:cNvSpPr/>
          <p:nvPr/>
        </p:nvSpPr>
        <p:spPr>
          <a:xfrm>
            <a:off x="14363700" y="4095750"/>
            <a:ext cx="278130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Ручка X1</a:t>
            </a:r>
            <a:endParaRPr lang="en-US" sz="2250" dirty="0"/>
          </a:p>
        </p:txBody>
      </p:sp>
      <p:sp>
        <p:nvSpPr>
          <p:cNvPr id="24" name="Text 12"/>
          <p:cNvSpPr/>
          <p:nvPr/>
        </p:nvSpPr>
        <p:spPr>
          <a:xfrm>
            <a:off x="14363700" y="4572000"/>
            <a:ext cx="9906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P610.815</a:t>
            </a:r>
            <a:endParaRPr lang="en-US" sz="1800" dirty="0"/>
          </a:p>
        </p:txBody>
      </p:sp>
      <p:sp>
        <p:nvSpPr>
          <p:cNvPr id="25" name="Text 13"/>
          <p:cNvSpPr/>
          <p:nvPr/>
        </p:nvSpPr>
        <p:spPr>
          <a:xfrm>
            <a:off x="14363700" y="5038725"/>
            <a:ext cx="10096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52 ₽</a:t>
            </a:r>
            <a:endParaRPr lang="en-US" sz="3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1162050"/>
            <a:ext cx="5467350" cy="679132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95575" y="3390900"/>
            <a:ext cx="5848350" cy="6896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20750" y="3276595"/>
            <a:ext cx="2582860" cy="5895989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78125" y="9514712"/>
            <a:ext cx="1857375" cy="230116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4630400" cy="18288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248775" y="2133600"/>
            <a:ext cx="3676650" cy="7458075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933450" y="371475"/>
            <a:ext cx="2809875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95"/>
              </a:lnSpc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Ничего лишнего</a:t>
            </a:r>
            <a:endParaRPr lang="en-US" sz="2700" dirty="0"/>
          </a:p>
        </p:txBody>
      </p:sp>
      <p:sp>
        <p:nvSpPr>
          <p:cNvPr id="9" name="Text 1"/>
          <p:cNvSpPr/>
          <p:nvPr/>
        </p:nvSpPr>
        <p:spPr>
          <a:xfrm>
            <a:off x="4448175" y="3467100"/>
            <a:ext cx="278130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Косметичка VINGA Baltimore</a:t>
            </a:r>
            <a:endParaRPr lang="en-US" sz="2250" dirty="0"/>
          </a:p>
        </p:txBody>
      </p:sp>
      <p:sp>
        <p:nvSpPr>
          <p:cNvPr id="10" name="Text 2"/>
          <p:cNvSpPr/>
          <p:nvPr/>
        </p:nvSpPr>
        <p:spPr>
          <a:xfrm>
            <a:off x="4448175" y="4229100"/>
            <a:ext cx="8382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500421</a:t>
            </a:r>
            <a:endParaRPr lang="en-US" sz="1800" dirty="0"/>
          </a:p>
        </p:txBody>
      </p:sp>
      <p:sp>
        <p:nvSpPr>
          <p:cNvPr id="11" name="Text 3"/>
          <p:cNvSpPr/>
          <p:nvPr/>
        </p:nvSpPr>
        <p:spPr>
          <a:xfrm>
            <a:off x="4448175" y="4695825"/>
            <a:ext cx="17049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2 429 ₽</a:t>
            </a:r>
            <a:endParaRPr lang="en-US" sz="3750" dirty="0"/>
          </a:p>
        </p:txBody>
      </p:sp>
      <p:sp>
        <p:nvSpPr>
          <p:cNvPr id="12" name="Text 4"/>
          <p:cNvSpPr/>
          <p:nvPr/>
        </p:nvSpPr>
        <p:spPr>
          <a:xfrm>
            <a:off x="7572375" y="1485900"/>
            <a:ext cx="351472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Блокнот Impact</a:t>
            </a:r>
            <a:endParaRPr lang="en-US" sz="2250" dirty="0"/>
          </a:p>
        </p:txBody>
      </p:sp>
      <p:sp>
        <p:nvSpPr>
          <p:cNvPr id="13" name="Text 5"/>
          <p:cNvSpPr/>
          <p:nvPr/>
        </p:nvSpPr>
        <p:spPr>
          <a:xfrm>
            <a:off x="7572375" y="1866900"/>
            <a:ext cx="3295650" cy="457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 мягкой обложке
с каменной бумагой, А5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7572375" y="2514600"/>
            <a:ext cx="9810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P774.215</a:t>
            </a:r>
            <a:endParaRPr lang="en-US" sz="1800" dirty="0"/>
          </a:p>
        </p:txBody>
      </p:sp>
      <p:sp>
        <p:nvSpPr>
          <p:cNvPr id="15" name="Text 7"/>
          <p:cNvSpPr/>
          <p:nvPr/>
        </p:nvSpPr>
        <p:spPr>
          <a:xfrm>
            <a:off x="7572375" y="2933700"/>
            <a:ext cx="13430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899 ₽</a:t>
            </a:r>
            <a:endParaRPr lang="en-US" sz="3750" dirty="0"/>
          </a:p>
        </p:txBody>
      </p:sp>
      <p:sp>
        <p:nvSpPr>
          <p:cNvPr id="16" name="Text 8"/>
          <p:cNvSpPr/>
          <p:nvPr/>
        </p:nvSpPr>
        <p:spPr>
          <a:xfrm>
            <a:off x="13811250" y="2743200"/>
            <a:ext cx="21907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Ручка X8 Metallic</a:t>
            </a:r>
            <a:endParaRPr lang="en-US" sz="2250" dirty="0"/>
          </a:p>
        </p:txBody>
      </p:sp>
      <p:sp>
        <p:nvSpPr>
          <p:cNvPr id="17" name="Text 9"/>
          <p:cNvSpPr/>
          <p:nvPr/>
        </p:nvSpPr>
        <p:spPr>
          <a:xfrm>
            <a:off x="13811250" y="3505200"/>
            <a:ext cx="10096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P610.752</a:t>
            </a:r>
            <a:endParaRPr lang="en-US" sz="1800" dirty="0"/>
          </a:p>
        </p:txBody>
      </p:sp>
      <p:sp>
        <p:nvSpPr>
          <p:cNvPr id="18" name="Text 10"/>
          <p:cNvSpPr/>
          <p:nvPr/>
        </p:nvSpPr>
        <p:spPr>
          <a:xfrm>
            <a:off x="13811250" y="3924300"/>
            <a:ext cx="9906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77 ₽</a:t>
            </a:r>
            <a:endParaRPr lang="en-US" sz="3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500" y="9514712"/>
            <a:ext cx="1857375" cy="230116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24825" y="1085850"/>
            <a:ext cx="2924175" cy="226695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933450" y="3438525"/>
            <a:ext cx="6791325" cy="3409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90"/>
              </a:lnSpc>
              <a:spcAft>
                <a:spcPts val="1125"/>
              </a:spcAft>
              <a:buNone/>
            </a:pPr>
            <a:r>
              <a:rPr lang="en-US" sz="30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Сезон в самом разгаре, авралы, проекты, времени не хватает!
Отставить панику, мы придумали, как вам помочь. Собрали наборы, которые будут готовы к отгрузке уже на следующий день. 
Быстро, выгодно, удобно, универсально.</a:t>
            </a:r>
            <a:endParaRPr lang="en-US" sz="3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857625" y="5772150"/>
            <a:ext cx="4762500" cy="45148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86800" y="6057900"/>
            <a:ext cx="1895475" cy="34004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57600" y="247650"/>
            <a:ext cx="3429000" cy="542925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192000" y="0"/>
            <a:ext cx="6096000" cy="102870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2500" y="9514712"/>
            <a:ext cx="1857375" cy="230116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2500" y="1203659"/>
            <a:ext cx="3495675" cy="23622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343900" y="3314700"/>
            <a:ext cx="3495675" cy="21336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95425" y="5394659"/>
            <a:ext cx="3495675" cy="20955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52500" y="3800475"/>
            <a:ext cx="540758" cy="806769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343900" y="2314575"/>
            <a:ext cx="540758" cy="806769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95425" y="7791450"/>
            <a:ext cx="540758" cy="806769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933450" y="371475"/>
            <a:ext cx="2019300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95"/>
              </a:lnSpc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Яркая зима</a:t>
            </a:r>
            <a:endParaRPr lang="en-US" sz="2700" dirty="0"/>
          </a:p>
        </p:txBody>
      </p:sp>
      <p:sp>
        <p:nvSpPr>
          <p:cNvPr id="15" name="Text 1"/>
          <p:cNvSpPr/>
          <p:nvPr/>
        </p:nvSpPr>
        <p:spPr>
          <a:xfrm>
            <a:off x="933450" y="1171575"/>
            <a:ext cx="351472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Шапка Impact</a:t>
            </a:r>
            <a:endParaRPr lang="en-US" sz="2250" dirty="0"/>
          </a:p>
        </p:txBody>
      </p:sp>
      <p:sp>
        <p:nvSpPr>
          <p:cNvPr id="16" name="Text 2"/>
          <p:cNvSpPr/>
          <p:nvPr/>
        </p:nvSpPr>
        <p:spPr>
          <a:xfrm>
            <a:off x="933450" y="1552575"/>
            <a:ext cx="2724150" cy="457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Polylana® AWARE™ с отворотом</a:t>
            </a:r>
            <a:endParaRPr lang="en-US" sz="1800" dirty="0"/>
          </a:p>
        </p:txBody>
      </p:sp>
      <p:sp>
        <p:nvSpPr>
          <p:cNvPr id="17" name="Text 3"/>
          <p:cNvSpPr/>
          <p:nvPr/>
        </p:nvSpPr>
        <p:spPr>
          <a:xfrm>
            <a:off x="933450" y="2200275"/>
            <a:ext cx="10572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P453.484</a:t>
            </a:r>
            <a:endParaRPr lang="en-US" sz="1800" dirty="0"/>
          </a:p>
        </p:txBody>
      </p:sp>
      <p:sp>
        <p:nvSpPr>
          <p:cNvPr id="18" name="Text 4"/>
          <p:cNvSpPr/>
          <p:nvPr/>
        </p:nvSpPr>
        <p:spPr>
          <a:xfrm>
            <a:off x="933450" y="2619375"/>
            <a:ext cx="21050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strike="sngStrike" dirty="0">
                <a:solidFill>
                  <a:srgbClr val="B7B7B7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639 ₽</a:t>
            </a:r>
            <a:endParaRPr lang="en-US" sz="2700" strike="sngStrike" dirty="0"/>
          </a:p>
        </p:txBody>
      </p:sp>
      <p:sp>
        <p:nvSpPr>
          <p:cNvPr id="19" name="Text 5"/>
          <p:cNvSpPr/>
          <p:nvPr/>
        </p:nvSpPr>
        <p:spPr>
          <a:xfrm>
            <a:off x="933450" y="3176588"/>
            <a:ext cx="12954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579 ₽</a:t>
            </a:r>
            <a:endParaRPr lang="en-US" sz="3750" dirty="0"/>
          </a:p>
        </p:txBody>
      </p:sp>
      <p:sp>
        <p:nvSpPr>
          <p:cNvPr id="20" name="Text 6"/>
          <p:cNvSpPr/>
          <p:nvPr/>
        </p:nvSpPr>
        <p:spPr>
          <a:xfrm>
            <a:off x="2495550" y="3232484"/>
            <a:ext cx="83820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- 60 ₽</a:t>
            </a:r>
            <a:endParaRPr lang="en-US" sz="2250" dirty="0"/>
          </a:p>
        </p:txBody>
      </p:sp>
      <p:sp>
        <p:nvSpPr>
          <p:cNvPr id="21" name="Text 7"/>
          <p:cNvSpPr/>
          <p:nvPr/>
        </p:nvSpPr>
        <p:spPr>
          <a:xfrm>
            <a:off x="8324850" y="3314700"/>
            <a:ext cx="351472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Стакан для кофе</a:t>
            </a:r>
            <a:endParaRPr lang="en-US" sz="2250" dirty="0"/>
          </a:p>
        </p:txBody>
      </p:sp>
      <p:sp>
        <p:nvSpPr>
          <p:cNvPr id="22" name="Text 8"/>
          <p:cNvSpPr/>
          <p:nvPr/>
        </p:nvSpPr>
        <p:spPr>
          <a:xfrm>
            <a:off x="8324850" y="3695700"/>
            <a:ext cx="27241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PLA, 380 мл</a:t>
            </a:r>
            <a:endParaRPr lang="en-US" sz="1800" dirty="0"/>
          </a:p>
        </p:txBody>
      </p:sp>
      <p:sp>
        <p:nvSpPr>
          <p:cNvPr id="23" name="Text 9"/>
          <p:cNvSpPr/>
          <p:nvPr/>
        </p:nvSpPr>
        <p:spPr>
          <a:xfrm>
            <a:off x="8324850" y="4114800"/>
            <a:ext cx="10477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P432.834</a:t>
            </a:r>
            <a:endParaRPr lang="en-US" sz="1800" dirty="0"/>
          </a:p>
        </p:txBody>
      </p:sp>
      <p:sp>
        <p:nvSpPr>
          <p:cNvPr id="24" name="Text 10"/>
          <p:cNvSpPr/>
          <p:nvPr/>
        </p:nvSpPr>
        <p:spPr>
          <a:xfrm>
            <a:off x="8324850" y="4533900"/>
            <a:ext cx="21050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strike="sngStrike" dirty="0">
                <a:solidFill>
                  <a:srgbClr val="B7B7B7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1 339 ₽</a:t>
            </a:r>
            <a:endParaRPr lang="en-US" sz="2700" strike="sngStrike" dirty="0"/>
          </a:p>
        </p:txBody>
      </p:sp>
      <p:sp>
        <p:nvSpPr>
          <p:cNvPr id="25" name="Text 11"/>
          <p:cNvSpPr/>
          <p:nvPr/>
        </p:nvSpPr>
        <p:spPr>
          <a:xfrm>
            <a:off x="8324850" y="5091113"/>
            <a:ext cx="15716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1 149 ₽</a:t>
            </a:r>
            <a:endParaRPr lang="en-US" sz="3750" dirty="0"/>
          </a:p>
        </p:txBody>
      </p:sp>
      <p:sp>
        <p:nvSpPr>
          <p:cNvPr id="26" name="Text 12"/>
          <p:cNvSpPr/>
          <p:nvPr/>
        </p:nvSpPr>
        <p:spPr>
          <a:xfrm>
            <a:off x="10163175" y="5114925"/>
            <a:ext cx="96202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- 190 ₽</a:t>
            </a:r>
            <a:endParaRPr lang="en-US" sz="2250" dirty="0"/>
          </a:p>
        </p:txBody>
      </p:sp>
      <p:sp>
        <p:nvSpPr>
          <p:cNvPr id="27" name="Text 13"/>
          <p:cNvSpPr/>
          <p:nvPr/>
        </p:nvSpPr>
        <p:spPr>
          <a:xfrm>
            <a:off x="1476375" y="5362575"/>
            <a:ext cx="351472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Зарядное устройство, 4000 mAh</a:t>
            </a:r>
            <a:endParaRPr lang="en-US" sz="2250" dirty="0"/>
          </a:p>
        </p:txBody>
      </p:sp>
      <p:sp>
        <p:nvSpPr>
          <p:cNvPr id="28" name="Text 14"/>
          <p:cNvSpPr/>
          <p:nvPr/>
        </p:nvSpPr>
        <p:spPr>
          <a:xfrm>
            <a:off x="1476375" y="6124575"/>
            <a:ext cx="10477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P324.954</a:t>
            </a:r>
            <a:endParaRPr lang="en-US" sz="1800" dirty="0"/>
          </a:p>
        </p:txBody>
      </p:sp>
      <p:sp>
        <p:nvSpPr>
          <p:cNvPr id="29" name="Text 15"/>
          <p:cNvSpPr/>
          <p:nvPr/>
        </p:nvSpPr>
        <p:spPr>
          <a:xfrm>
            <a:off x="1476375" y="6543675"/>
            <a:ext cx="21050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strike="sngStrike" dirty="0">
                <a:solidFill>
                  <a:srgbClr val="B7B7B7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2 019 ₽</a:t>
            </a:r>
            <a:endParaRPr lang="en-US" sz="2700" strike="sngStrike" dirty="0"/>
          </a:p>
        </p:txBody>
      </p:sp>
      <p:sp>
        <p:nvSpPr>
          <p:cNvPr id="30" name="Text 16"/>
          <p:cNvSpPr/>
          <p:nvPr/>
        </p:nvSpPr>
        <p:spPr>
          <a:xfrm>
            <a:off x="1476375" y="7100888"/>
            <a:ext cx="16383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1 979 ₽</a:t>
            </a:r>
            <a:endParaRPr lang="en-US" sz="3750" dirty="0"/>
          </a:p>
        </p:txBody>
      </p:sp>
      <p:sp>
        <p:nvSpPr>
          <p:cNvPr id="31" name="Text 17"/>
          <p:cNvSpPr/>
          <p:nvPr/>
        </p:nvSpPr>
        <p:spPr>
          <a:xfrm>
            <a:off x="3381375" y="7156784"/>
            <a:ext cx="82867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- 40 ₽</a:t>
            </a:r>
            <a:endParaRPr lang="en-US" sz="22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543675" y="495300"/>
            <a:ext cx="11744325" cy="945832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2500" y="9514712"/>
            <a:ext cx="1857375" cy="230116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62075" y="2695575"/>
            <a:ext cx="3971925" cy="2095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62075" y="5324475"/>
            <a:ext cx="540758" cy="806769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15377" y="2169468"/>
            <a:ext cx="7641284" cy="7641282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 rotWithShape="1">
          <a:blip r:embed="rId11"/>
          <a:srcRect b="7042"/>
          <a:stretch>
            <a:fillRect/>
          </a:stretch>
        </p:blipFill>
        <p:spPr>
          <a:xfrm>
            <a:off x="1828800" y="5629275"/>
            <a:ext cx="3996185" cy="3714750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933450" y="371475"/>
            <a:ext cx="1323975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95"/>
              </a:lnSpc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Сканди</a:t>
            </a:r>
            <a:endParaRPr lang="en-US" sz="2700" dirty="0"/>
          </a:p>
        </p:txBody>
      </p:sp>
      <p:sp>
        <p:nvSpPr>
          <p:cNvPr id="10" name="Text 1"/>
          <p:cNvSpPr/>
          <p:nvPr/>
        </p:nvSpPr>
        <p:spPr>
          <a:xfrm>
            <a:off x="1343025" y="2695575"/>
            <a:ext cx="399097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Керамическая кружка для кофе Modern</a:t>
            </a:r>
            <a:endParaRPr lang="en-US" sz="2250" dirty="0"/>
          </a:p>
        </p:txBody>
      </p:sp>
      <p:sp>
        <p:nvSpPr>
          <p:cNvPr id="11" name="Text 2"/>
          <p:cNvSpPr/>
          <p:nvPr/>
        </p:nvSpPr>
        <p:spPr>
          <a:xfrm>
            <a:off x="1343025" y="3457575"/>
            <a:ext cx="10572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P434.053</a:t>
            </a:r>
            <a:endParaRPr lang="en-US" sz="1800" dirty="0"/>
          </a:p>
        </p:txBody>
      </p:sp>
      <p:sp>
        <p:nvSpPr>
          <p:cNvPr id="12" name="Text 3"/>
          <p:cNvSpPr/>
          <p:nvPr/>
        </p:nvSpPr>
        <p:spPr>
          <a:xfrm>
            <a:off x="1343025" y="3876675"/>
            <a:ext cx="21050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strike="sngStrike" dirty="0">
                <a:solidFill>
                  <a:srgbClr val="B7B7B7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769 ₽</a:t>
            </a:r>
            <a:endParaRPr lang="en-US" sz="2700" strike="sngStrike" dirty="0"/>
          </a:p>
        </p:txBody>
      </p:sp>
      <p:sp>
        <p:nvSpPr>
          <p:cNvPr id="13" name="Text 4"/>
          <p:cNvSpPr/>
          <p:nvPr/>
        </p:nvSpPr>
        <p:spPr>
          <a:xfrm>
            <a:off x="1343025" y="4433888"/>
            <a:ext cx="13335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599 ₽</a:t>
            </a:r>
            <a:endParaRPr lang="en-US" sz="3750" dirty="0"/>
          </a:p>
        </p:txBody>
      </p:sp>
      <p:sp>
        <p:nvSpPr>
          <p:cNvPr id="14" name="Text 5"/>
          <p:cNvSpPr/>
          <p:nvPr/>
        </p:nvSpPr>
        <p:spPr>
          <a:xfrm>
            <a:off x="2943225" y="4457700"/>
            <a:ext cx="93345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- 170 ₽</a:t>
            </a:r>
            <a:endParaRPr lang="en-US" sz="2250" dirty="0"/>
          </a:p>
        </p:txBody>
      </p:sp>
      <p:sp>
        <p:nvSpPr>
          <p:cNvPr id="15" name="Text 6"/>
          <p:cNvSpPr/>
          <p:nvPr/>
        </p:nvSpPr>
        <p:spPr>
          <a:xfrm>
            <a:off x="6372225" y="1609725"/>
            <a:ext cx="277177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Настольная игра из дерева Башня</a:t>
            </a:r>
            <a:endParaRPr lang="en-US" sz="2250" dirty="0"/>
          </a:p>
        </p:txBody>
      </p:sp>
      <p:sp>
        <p:nvSpPr>
          <p:cNvPr id="16" name="Text 7"/>
          <p:cNvSpPr/>
          <p:nvPr/>
        </p:nvSpPr>
        <p:spPr>
          <a:xfrm>
            <a:off x="6372225" y="2371725"/>
            <a:ext cx="10953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P940.083</a:t>
            </a:r>
            <a:endParaRPr lang="en-US" sz="1800" dirty="0"/>
          </a:p>
        </p:txBody>
      </p:sp>
      <p:sp>
        <p:nvSpPr>
          <p:cNvPr id="17" name="Text 8"/>
          <p:cNvSpPr/>
          <p:nvPr/>
        </p:nvSpPr>
        <p:spPr>
          <a:xfrm>
            <a:off x="6372225" y="2790825"/>
            <a:ext cx="16383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1 439 ₽</a:t>
            </a:r>
            <a:endParaRPr lang="en-US" sz="37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468225" y="3648075"/>
            <a:ext cx="5819775" cy="63627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6096000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478125" y="9514712"/>
            <a:ext cx="1857375" cy="230116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 rotWithShape="1">
          <a:blip r:embed="rId7"/>
          <a:srcRect l="29658"/>
          <a:stretch>
            <a:fillRect/>
          </a:stretch>
        </p:blipFill>
        <p:spPr>
          <a:xfrm>
            <a:off x="6667500" y="495300"/>
            <a:ext cx="5286375" cy="7520239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067675" y="5105400"/>
            <a:ext cx="5829300" cy="5181600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13773150" y="371475"/>
            <a:ext cx="3562350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Время приключений</a:t>
            </a:r>
            <a:endParaRPr lang="en-US" sz="2700" dirty="0"/>
          </a:p>
        </p:txBody>
      </p:sp>
      <p:sp>
        <p:nvSpPr>
          <p:cNvPr id="9" name="Text 1"/>
          <p:cNvSpPr/>
          <p:nvPr/>
        </p:nvSpPr>
        <p:spPr>
          <a:xfrm>
            <a:off x="9334500" y="2495550"/>
            <a:ext cx="277177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Бутылка для воды VINGA Lean</a:t>
            </a:r>
            <a:endParaRPr lang="en-US" sz="2250" dirty="0"/>
          </a:p>
        </p:txBody>
      </p:sp>
      <p:sp>
        <p:nvSpPr>
          <p:cNvPr id="10" name="Text 2"/>
          <p:cNvSpPr/>
          <p:nvPr/>
        </p:nvSpPr>
        <p:spPr>
          <a:xfrm>
            <a:off x="9334500" y="3162300"/>
            <a:ext cx="23241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тритана, 600 мл</a:t>
            </a:r>
            <a:endParaRPr lang="en-US" sz="1800" dirty="0"/>
          </a:p>
        </p:txBody>
      </p:sp>
      <p:sp>
        <p:nvSpPr>
          <p:cNvPr id="11" name="Text 3"/>
          <p:cNvSpPr/>
          <p:nvPr/>
        </p:nvSpPr>
        <p:spPr>
          <a:xfrm>
            <a:off x="9334500" y="3581400"/>
            <a:ext cx="73342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50849</a:t>
            </a:r>
            <a:endParaRPr lang="en-US" sz="1800" dirty="0"/>
          </a:p>
        </p:txBody>
      </p:sp>
      <p:sp>
        <p:nvSpPr>
          <p:cNvPr id="12" name="Text 4"/>
          <p:cNvSpPr/>
          <p:nvPr/>
        </p:nvSpPr>
        <p:spPr>
          <a:xfrm>
            <a:off x="9334500" y="4000500"/>
            <a:ext cx="13620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890 ₽</a:t>
            </a:r>
            <a:endParaRPr lang="en-US" sz="3750" dirty="0"/>
          </a:p>
        </p:txBody>
      </p:sp>
      <p:sp>
        <p:nvSpPr>
          <p:cNvPr id="13" name="Text 5"/>
          <p:cNvSpPr/>
          <p:nvPr/>
        </p:nvSpPr>
        <p:spPr>
          <a:xfrm>
            <a:off x="9439275" y="5800725"/>
            <a:ext cx="277177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Солнцезащитные очки Wheat straw</a:t>
            </a:r>
            <a:endParaRPr lang="en-US" sz="2250" dirty="0"/>
          </a:p>
        </p:txBody>
      </p:sp>
      <p:sp>
        <p:nvSpPr>
          <p:cNvPr id="14" name="Text 6"/>
          <p:cNvSpPr/>
          <p:nvPr/>
        </p:nvSpPr>
        <p:spPr>
          <a:xfrm>
            <a:off x="9439275" y="6467475"/>
            <a:ext cx="2324100" cy="457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бамбуковыми дужками</a:t>
            </a:r>
            <a:endParaRPr lang="en-US" sz="1800" dirty="0"/>
          </a:p>
        </p:txBody>
      </p:sp>
      <p:sp>
        <p:nvSpPr>
          <p:cNvPr id="15" name="Text 7"/>
          <p:cNvSpPr/>
          <p:nvPr/>
        </p:nvSpPr>
        <p:spPr>
          <a:xfrm>
            <a:off x="9439275" y="7115175"/>
            <a:ext cx="103822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P453.925</a:t>
            </a:r>
            <a:endParaRPr lang="en-US" sz="1800" dirty="0"/>
          </a:p>
        </p:txBody>
      </p:sp>
      <p:sp>
        <p:nvSpPr>
          <p:cNvPr id="16" name="Text 8"/>
          <p:cNvSpPr/>
          <p:nvPr/>
        </p:nvSpPr>
        <p:spPr>
          <a:xfrm>
            <a:off x="9439275" y="7534275"/>
            <a:ext cx="13525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699 ₽</a:t>
            </a:r>
            <a:endParaRPr lang="en-US" sz="3750" dirty="0"/>
          </a:p>
        </p:txBody>
      </p:sp>
      <p:sp>
        <p:nvSpPr>
          <p:cNvPr id="17" name="Text 9"/>
          <p:cNvSpPr/>
          <p:nvPr/>
        </p:nvSpPr>
        <p:spPr>
          <a:xfrm>
            <a:off x="13877925" y="3009900"/>
            <a:ext cx="277177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Поясная сумка Explorer</a:t>
            </a:r>
            <a:endParaRPr lang="en-US" sz="2250" dirty="0"/>
          </a:p>
        </p:txBody>
      </p:sp>
      <p:sp>
        <p:nvSpPr>
          <p:cNvPr id="18" name="Text 10"/>
          <p:cNvSpPr/>
          <p:nvPr/>
        </p:nvSpPr>
        <p:spPr>
          <a:xfrm>
            <a:off x="13877925" y="3771900"/>
            <a:ext cx="10287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P730.031</a:t>
            </a:r>
            <a:endParaRPr lang="en-US" sz="1800" dirty="0"/>
          </a:p>
        </p:txBody>
      </p:sp>
      <p:sp>
        <p:nvSpPr>
          <p:cNvPr id="19" name="Text 11"/>
          <p:cNvSpPr/>
          <p:nvPr/>
        </p:nvSpPr>
        <p:spPr>
          <a:xfrm>
            <a:off x="13877925" y="4191000"/>
            <a:ext cx="16383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1 329 ₽</a:t>
            </a:r>
            <a:endParaRPr lang="en-US" sz="37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1152525"/>
            <a:ext cx="8353425" cy="91344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192000" y="0"/>
            <a:ext cx="6096000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2500" y="9514712"/>
            <a:ext cx="1857375" cy="230116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43250" y="2981325"/>
            <a:ext cx="8705850" cy="65341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943725" y="8096250"/>
            <a:ext cx="5248275" cy="952500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933450" y="371475"/>
            <a:ext cx="3619500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95"/>
              </a:lnSpc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Роскошная классика</a:t>
            </a:r>
            <a:endParaRPr lang="en-US" sz="2700" dirty="0"/>
          </a:p>
        </p:txBody>
      </p:sp>
      <p:sp>
        <p:nvSpPr>
          <p:cNvPr id="9" name="Text 1"/>
          <p:cNvSpPr/>
          <p:nvPr/>
        </p:nvSpPr>
        <p:spPr>
          <a:xfrm>
            <a:off x="933450" y="2095500"/>
            <a:ext cx="277177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Косметичка VINGA Hunton</a:t>
            </a:r>
            <a:endParaRPr lang="en-US" sz="2250" dirty="0"/>
          </a:p>
        </p:txBody>
      </p:sp>
      <p:sp>
        <p:nvSpPr>
          <p:cNvPr id="10" name="Text 2"/>
          <p:cNvSpPr/>
          <p:nvPr/>
        </p:nvSpPr>
        <p:spPr>
          <a:xfrm>
            <a:off x="933450" y="2857500"/>
            <a:ext cx="8382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526019</a:t>
            </a:r>
            <a:endParaRPr lang="en-US" sz="1800" dirty="0"/>
          </a:p>
        </p:txBody>
      </p:sp>
      <p:sp>
        <p:nvSpPr>
          <p:cNvPr id="11" name="Text 3"/>
          <p:cNvSpPr/>
          <p:nvPr/>
        </p:nvSpPr>
        <p:spPr>
          <a:xfrm>
            <a:off x="933450" y="3276600"/>
            <a:ext cx="17335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2 869 ₽</a:t>
            </a:r>
            <a:endParaRPr lang="en-US" sz="37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889635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19500" y="5476875"/>
            <a:ext cx="4476750" cy="447675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192000" y="0"/>
            <a:ext cx="6096000" cy="102870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2500" y="9514712"/>
            <a:ext cx="1857375" cy="230116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72275" y="5572125"/>
            <a:ext cx="540758" cy="806769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34375" y="752475"/>
            <a:ext cx="540758" cy="806769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72275" y="6515100"/>
            <a:ext cx="3971925" cy="25908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334375" y="1685925"/>
            <a:ext cx="3038475" cy="2876550"/>
          </a:xfrm>
          <a:prstGeom prst="rect">
            <a:avLst/>
          </a:prstGeom>
        </p:spPr>
      </p:pic>
      <p:sp>
        <p:nvSpPr>
          <p:cNvPr id="11" name="Text 0"/>
          <p:cNvSpPr/>
          <p:nvPr/>
        </p:nvSpPr>
        <p:spPr>
          <a:xfrm>
            <a:off x="933450" y="371475"/>
            <a:ext cx="3886200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95"/>
              </a:lnSpc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Согревающий черный</a:t>
            </a:r>
            <a:endParaRPr lang="en-US" sz="2700" dirty="0"/>
          </a:p>
        </p:txBody>
      </p:sp>
      <p:sp>
        <p:nvSpPr>
          <p:cNvPr id="12" name="Text 1"/>
          <p:cNvSpPr/>
          <p:nvPr/>
        </p:nvSpPr>
        <p:spPr>
          <a:xfrm>
            <a:off x="6753225" y="6515100"/>
            <a:ext cx="399097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Термобутылка 2-в-1</a:t>
            </a:r>
            <a:endParaRPr lang="en-US" sz="2250" dirty="0"/>
          </a:p>
        </p:txBody>
      </p:sp>
      <p:sp>
        <p:nvSpPr>
          <p:cNvPr id="13" name="Text 2"/>
          <p:cNvSpPr/>
          <p:nvPr/>
        </p:nvSpPr>
        <p:spPr>
          <a:xfrm>
            <a:off x="6753225" y="6896100"/>
            <a:ext cx="2324100" cy="68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переработанной нержавеющей стали RCS, 670 мл</a:t>
            </a:r>
            <a:endParaRPr lang="en-US" sz="1800" dirty="0"/>
          </a:p>
        </p:txBody>
      </p:sp>
      <p:sp>
        <p:nvSpPr>
          <p:cNvPr id="14" name="Text 3"/>
          <p:cNvSpPr/>
          <p:nvPr/>
        </p:nvSpPr>
        <p:spPr>
          <a:xfrm>
            <a:off x="6753225" y="7772400"/>
            <a:ext cx="9429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P433.131</a:t>
            </a:r>
            <a:endParaRPr lang="en-US" sz="1800" dirty="0"/>
          </a:p>
        </p:txBody>
      </p:sp>
      <p:sp>
        <p:nvSpPr>
          <p:cNvPr id="15" name="Text 4"/>
          <p:cNvSpPr/>
          <p:nvPr/>
        </p:nvSpPr>
        <p:spPr>
          <a:xfrm>
            <a:off x="6753225" y="8191500"/>
            <a:ext cx="21050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strike="sngStrike" dirty="0">
                <a:solidFill>
                  <a:srgbClr val="B7B7B7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3 190 ₽</a:t>
            </a:r>
            <a:endParaRPr lang="en-US" sz="2700" strike="sngStrike" dirty="0"/>
          </a:p>
        </p:txBody>
      </p:sp>
      <p:sp>
        <p:nvSpPr>
          <p:cNvPr id="16" name="Text 5"/>
          <p:cNvSpPr/>
          <p:nvPr/>
        </p:nvSpPr>
        <p:spPr>
          <a:xfrm>
            <a:off x="6753225" y="8748713"/>
            <a:ext cx="17716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2 690 ₽</a:t>
            </a:r>
            <a:endParaRPr lang="en-US" sz="3750" dirty="0"/>
          </a:p>
        </p:txBody>
      </p:sp>
      <p:sp>
        <p:nvSpPr>
          <p:cNvPr id="17" name="Text 6"/>
          <p:cNvSpPr/>
          <p:nvPr/>
        </p:nvSpPr>
        <p:spPr>
          <a:xfrm>
            <a:off x="8791575" y="8772525"/>
            <a:ext cx="101917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- 500 ₽</a:t>
            </a:r>
            <a:endParaRPr lang="en-US" sz="2250" dirty="0"/>
          </a:p>
        </p:txBody>
      </p:sp>
      <p:sp>
        <p:nvSpPr>
          <p:cNvPr id="18" name="Text 7"/>
          <p:cNvSpPr/>
          <p:nvPr/>
        </p:nvSpPr>
        <p:spPr>
          <a:xfrm>
            <a:off x="8315325" y="1685925"/>
            <a:ext cx="294322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Автоматический зонт Impact</a:t>
            </a:r>
            <a:endParaRPr lang="en-US" sz="2250" dirty="0"/>
          </a:p>
        </p:txBody>
      </p:sp>
      <p:sp>
        <p:nvSpPr>
          <p:cNvPr id="19" name="Text 8"/>
          <p:cNvSpPr/>
          <p:nvPr/>
        </p:nvSpPr>
        <p:spPr>
          <a:xfrm>
            <a:off x="8315325" y="2352675"/>
            <a:ext cx="3057525" cy="68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
с бамбуковой рукояткой, d94 см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8315325" y="3228975"/>
            <a:ext cx="9906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P850.611</a:t>
            </a:r>
            <a:endParaRPr lang="en-US" sz="1800" dirty="0"/>
          </a:p>
        </p:txBody>
      </p:sp>
      <p:sp>
        <p:nvSpPr>
          <p:cNvPr id="21" name="Text 10"/>
          <p:cNvSpPr/>
          <p:nvPr/>
        </p:nvSpPr>
        <p:spPr>
          <a:xfrm>
            <a:off x="8315325" y="3648075"/>
            <a:ext cx="21050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strike="sngStrike" dirty="0">
                <a:solidFill>
                  <a:srgbClr val="B7B7B7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2 619 ₽</a:t>
            </a:r>
            <a:endParaRPr lang="en-US" sz="2700" strike="sngStrike" dirty="0"/>
          </a:p>
        </p:txBody>
      </p:sp>
      <p:sp>
        <p:nvSpPr>
          <p:cNvPr id="22" name="Text 11"/>
          <p:cNvSpPr/>
          <p:nvPr/>
        </p:nvSpPr>
        <p:spPr>
          <a:xfrm>
            <a:off x="8315325" y="4205288"/>
            <a:ext cx="16859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2 349 ₽</a:t>
            </a:r>
            <a:endParaRPr lang="en-US" sz="3750" dirty="0"/>
          </a:p>
        </p:txBody>
      </p:sp>
      <p:sp>
        <p:nvSpPr>
          <p:cNvPr id="23" name="Text 12"/>
          <p:cNvSpPr/>
          <p:nvPr/>
        </p:nvSpPr>
        <p:spPr>
          <a:xfrm>
            <a:off x="10267950" y="4229100"/>
            <a:ext cx="97155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- 270 ₽</a:t>
            </a:r>
            <a:endParaRPr lang="en-US" sz="22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33475" y="2971800"/>
            <a:ext cx="3962400" cy="69342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87025" y="0"/>
            <a:ext cx="7800975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2500" y="9514712"/>
            <a:ext cx="1857375" cy="230116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95925" y="1543050"/>
            <a:ext cx="3971925" cy="2095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495925" y="4171950"/>
            <a:ext cx="540757" cy="806769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600575" y="3762375"/>
            <a:ext cx="3674692" cy="5486400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933450" y="371475"/>
            <a:ext cx="2838450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95"/>
              </a:lnSpc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Тихие выходные</a:t>
            </a:r>
            <a:endParaRPr lang="en-US" sz="2700" dirty="0"/>
          </a:p>
        </p:txBody>
      </p:sp>
      <p:sp>
        <p:nvSpPr>
          <p:cNvPr id="10" name="Text 1"/>
          <p:cNvSpPr/>
          <p:nvPr/>
        </p:nvSpPr>
        <p:spPr>
          <a:xfrm>
            <a:off x="5476875" y="1543050"/>
            <a:ext cx="399097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Ароматический диффузор с палочками Ukiyo</a:t>
            </a:r>
            <a:endParaRPr lang="en-US" sz="2250" dirty="0"/>
          </a:p>
        </p:txBody>
      </p:sp>
      <p:sp>
        <p:nvSpPr>
          <p:cNvPr id="11" name="Text 2"/>
          <p:cNvSpPr/>
          <p:nvPr/>
        </p:nvSpPr>
        <p:spPr>
          <a:xfrm>
            <a:off x="5476875" y="2305050"/>
            <a:ext cx="10572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P262.953</a:t>
            </a:r>
            <a:endParaRPr lang="en-US" sz="1800" dirty="0"/>
          </a:p>
        </p:txBody>
      </p:sp>
      <p:sp>
        <p:nvSpPr>
          <p:cNvPr id="12" name="Text 3"/>
          <p:cNvSpPr/>
          <p:nvPr/>
        </p:nvSpPr>
        <p:spPr>
          <a:xfrm>
            <a:off x="5476875" y="2724150"/>
            <a:ext cx="21050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strike="sngStrike" dirty="0">
                <a:solidFill>
                  <a:srgbClr val="B7B7B7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1 319 ₽</a:t>
            </a:r>
            <a:endParaRPr lang="en-US" sz="2700" strike="sngStrike" dirty="0"/>
          </a:p>
        </p:txBody>
      </p:sp>
      <p:sp>
        <p:nvSpPr>
          <p:cNvPr id="13" name="Text 4"/>
          <p:cNvSpPr/>
          <p:nvPr/>
        </p:nvSpPr>
        <p:spPr>
          <a:xfrm>
            <a:off x="5476875" y="3281363"/>
            <a:ext cx="16478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1 289 ₽</a:t>
            </a:r>
            <a:endParaRPr lang="en-US" sz="3750" dirty="0"/>
          </a:p>
        </p:txBody>
      </p:sp>
      <p:sp>
        <p:nvSpPr>
          <p:cNvPr id="14" name="Text 5"/>
          <p:cNvSpPr/>
          <p:nvPr/>
        </p:nvSpPr>
        <p:spPr>
          <a:xfrm>
            <a:off x="7391400" y="3305175"/>
            <a:ext cx="81915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- 30 ₽</a:t>
            </a:r>
            <a:endParaRPr lang="en-US" sz="2250" dirty="0"/>
          </a:p>
        </p:txBody>
      </p:sp>
      <p:sp>
        <p:nvSpPr>
          <p:cNvPr id="15" name="Text 6"/>
          <p:cNvSpPr/>
          <p:nvPr/>
        </p:nvSpPr>
        <p:spPr>
          <a:xfrm>
            <a:off x="933450" y="1543050"/>
            <a:ext cx="277177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Плед VINGA Bilton</a:t>
            </a:r>
            <a:endParaRPr lang="en-US" sz="2250" dirty="0"/>
          </a:p>
        </p:txBody>
      </p:sp>
      <p:sp>
        <p:nvSpPr>
          <p:cNvPr id="16" name="Text 7"/>
          <p:cNvSpPr/>
          <p:nvPr/>
        </p:nvSpPr>
        <p:spPr>
          <a:xfrm>
            <a:off x="933450" y="1924050"/>
            <a:ext cx="23241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130х170 см</a:t>
            </a:r>
            <a:endParaRPr lang="en-US" sz="1800" dirty="0"/>
          </a:p>
        </p:txBody>
      </p:sp>
      <p:sp>
        <p:nvSpPr>
          <p:cNvPr id="17" name="Text 8"/>
          <p:cNvSpPr/>
          <p:nvPr/>
        </p:nvSpPr>
        <p:spPr>
          <a:xfrm>
            <a:off x="933450" y="2343150"/>
            <a:ext cx="8191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194622</a:t>
            </a:r>
            <a:endParaRPr lang="en-US" sz="1800" dirty="0"/>
          </a:p>
        </p:txBody>
      </p:sp>
      <p:sp>
        <p:nvSpPr>
          <p:cNvPr id="18" name="Text 9"/>
          <p:cNvSpPr/>
          <p:nvPr/>
        </p:nvSpPr>
        <p:spPr>
          <a:xfrm>
            <a:off x="933450" y="2762250"/>
            <a:ext cx="17240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2 659 ₽</a:t>
            </a:r>
            <a:endParaRPr lang="en-US" sz="37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71925" y="4533900"/>
            <a:ext cx="10334625" cy="12192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97150" y="7820025"/>
            <a:ext cx="1577722" cy="1577727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55900" y="8910917"/>
            <a:ext cx="376435" cy="31361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18740" y="8715375"/>
            <a:ext cx="685800" cy="6858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975990" y="8730295"/>
            <a:ext cx="2689445" cy="65596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6096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715750" y="657225"/>
            <a:ext cx="6572250" cy="76239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29900" y="5648325"/>
            <a:ext cx="4914900" cy="463867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78125" y="9514712"/>
            <a:ext cx="1857375" cy="230116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87125" y="4467225"/>
            <a:ext cx="3590925" cy="26479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87125" y="8105775"/>
            <a:ext cx="540758" cy="806769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781800" y="2571750"/>
            <a:ext cx="4257419" cy="7255352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13249275" y="371475"/>
            <a:ext cx="4086225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 гармонии с природой</a:t>
            </a:r>
            <a:endParaRPr lang="en-US" sz="2700" dirty="0"/>
          </a:p>
        </p:txBody>
      </p:sp>
      <p:sp>
        <p:nvSpPr>
          <p:cNvPr id="11" name="Text 1"/>
          <p:cNvSpPr/>
          <p:nvPr/>
        </p:nvSpPr>
        <p:spPr>
          <a:xfrm>
            <a:off x="11268075" y="4467225"/>
            <a:ext cx="360997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Док-станция из пробки и пшеничной соломы</a:t>
            </a:r>
            <a:endParaRPr lang="en-US" sz="2250" dirty="0"/>
          </a:p>
        </p:txBody>
      </p:sp>
      <p:sp>
        <p:nvSpPr>
          <p:cNvPr id="12" name="Text 2"/>
          <p:cNvSpPr/>
          <p:nvPr/>
        </p:nvSpPr>
        <p:spPr>
          <a:xfrm>
            <a:off x="11268075" y="5133975"/>
            <a:ext cx="3295650" cy="457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функцией беспроводной зарядки, 5 Вт</a:t>
            </a:r>
            <a:endParaRPr lang="en-US" sz="1800" dirty="0"/>
          </a:p>
        </p:txBody>
      </p:sp>
      <p:sp>
        <p:nvSpPr>
          <p:cNvPr id="13" name="Text 3"/>
          <p:cNvSpPr/>
          <p:nvPr/>
        </p:nvSpPr>
        <p:spPr>
          <a:xfrm>
            <a:off x="11268075" y="5781675"/>
            <a:ext cx="10953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P308.099</a:t>
            </a:r>
            <a:endParaRPr lang="en-US" sz="1800" dirty="0"/>
          </a:p>
        </p:txBody>
      </p:sp>
      <p:sp>
        <p:nvSpPr>
          <p:cNvPr id="14" name="Text 4"/>
          <p:cNvSpPr/>
          <p:nvPr/>
        </p:nvSpPr>
        <p:spPr>
          <a:xfrm>
            <a:off x="11268075" y="6200775"/>
            <a:ext cx="21050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strike="sngStrike" dirty="0">
                <a:solidFill>
                  <a:srgbClr val="B7B7B7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1 399 ₽</a:t>
            </a:r>
            <a:endParaRPr lang="en-US" sz="2700" strike="sngStrike" dirty="0"/>
          </a:p>
        </p:txBody>
      </p:sp>
      <p:sp>
        <p:nvSpPr>
          <p:cNvPr id="15" name="Text 5"/>
          <p:cNvSpPr/>
          <p:nvPr/>
        </p:nvSpPr>
        <p:spPr>
          <a:xfrm>
            <a:off x="11268075" y="6757988"/>
            <a:ext cx="16287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1 349 ₽</a:t>
            </a:r>
            <a:endParaRPr lang="en-US" sz="3750" dirty="0"/>
          </a:p>
        </p:txBody>
      </p:sp>
      <p:sp>
        <p:nvSpPr>
          <p:cNvPr id="16" name="Text 6"/>
          <p:cNvSpPr/>
          <p:nvPr/>
        </p:nvSpPr>
        <p:spPr>
          <a:xfrm>
            <a:off x="13163550" y="6781800"/>
            <a:ext cx="81915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- 50 ₽</a:t>
            </a:r>
            <a:endParaRPr lang="en-US" sz="2250" dirty="0"/>
          </a:p>
        </p:txBody>
      </p:sp>
      <p:sp>
        <p:nvSpPr>
          <p:cNvPr id="17" name="Text 7"/>
          <p:cNvSpPr/>
          <p:nvPr/>
        </p:nvSpPr>
        <p:spPr>
          <a:xfrm>
            <a:off x="6610350" y="1333500"/>
            <a:ext cx="354330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Блокнот из пробки
и крафт-бумаги, A5</a:t>
            </a:r>
            <a:endParaRPr lang="en-US" sz="2250" dirty="0"/>
          </a:p>
        </p:txBody>
      </p:sp>
      <p:sp>
        <p:nvSpPr>
          <p:cNvPr id="18" name="Text 8"/>
          <p:cNvSpPr/>
          <p:nvPr/>
        </p:nvSpPr>
        <p:spPr>
          <a:xfrm>
            <a:off x="6610350" y="2095500"/>
            <a:ext cx="9715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P774.331</a:t>
            </a:r>
            <a:endParaRPr lang="en-US" sz="1800" dirty="0"/>
          </a:p>
        </p:txBody>
      </p:sp>
      <p:sp>
        <p:nvSpPr>
          <p:cNvPr id="19" name="Text 9"/>
          <p:cNvSpPr/>
          <p:nvPr/>
        </p:nvSpPr>
        <p:spPr>
          <a:xfrm>
            <a:off x="6610350" y="2562225"/>
            <a:ext cx="13335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629 ₽</a:t>
            </a:r>
            <a:endParaRPr lang="en-US" sz="3750" dirty="0"/>
          </a:p>
        </p:txBody>
      </p:sp>
      <p:sp>
        <p:nvSpPr>
          <p:cNvPr id="20" name="Text 10"/>
          <p:cNvSpPr/>
          <p:nvPr/>
        </p:nvSpPr>
        <p:spPr>
          <a:xfrm>
            <a:off x="15716250" y="1952625"/>
            <a:ext cx="180022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Эко-ручка Write</a:t>
            </a:r>
            <a:endParaRPr lang="en-US" sz="2250" dirty="0"/>
          </a:p>
        </p:txBody>
      </p:sp>
      <p:sp>
        <p:nvSpPr>
          <p:cNvPr id="21" name="Text 11"/>
          <p:cNvSpPr/>
          <p:nvPr/>
        </p:nvSpPr>
        <p:spPr>
          <a:xfrm>
            <a:off x="15716250" y="2714625"/>
            <a:ext cx="10287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P610.987</a:t>
            </a:r>
            <a:endParaRPr lang="en-US" sz="1800" dirty="0"/>
          </a:p>
        </p:txBody>
      </p:sp>
      <p:sp>
        <p:nvSpPr>
          <p:cNvPr id="22" name="Text 12"/>
          <p:cNvSpPr/>
          <p:nvPr/>
        </p:nvSpPr>
        <p:spPr>
          <a:xfrm>
            <a:off x="15716250" y="3181350"/>
            <a:ext cx="10096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83 ₽</a:t>
            </a:r>
            <a:endParaRPr lang="en-US" sz="3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6096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78125" y="9514712"/>
            <a:ext cx="1857375" cy="230116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 rotWithShape="1">
          <a:blip r:embed="rId6"/>
          <a:srcRect l="3129"/>
          <a:stretch>
            <a:fillRect/>
          </a:stretch>
        </p:blipFill>
        <p:spPr>
          <a:xfrm>
            <a:off x="4761569" y="-378015"/>
            <a:ext cx="10998476" cy="9944100"/>
          </a:xfrm>
          <a:prstGeom prst="flowChartDelay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549187" y="3828701"/>
            <a:ext cx="5029200" cy="50292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739937" y="1377855"/>
            <a:ext cx="2838450" cy="2095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867900" y="6608846"/>
            <a:ext cx="3000375" cy="287655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221944" y="2107945"/>
            <a:ext cx="540758" cy="806769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25944" y="5621603"/>
            <a:ext cx="540758" cy="806769"/>
          </a:xfrm>
          <a:prstGeom prst="rect">
            <a:avLst/>
          </a:prstGeom>
        </p:spPr>
      </p:pic>
      <p:sp>
        <p:nvSpPr>
          <p:cNvPr id="11" name="Text 0"/>
          <p:cNvSpPr/>
          <p:nvPr/>
        </p:nvSpPr>
        <p:spPr>
          <a:xfrm>
            <a:off x="11115675" y="371475"/>
            <a:ext cx="6219825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95"/>
              </a:lnSpc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Черно-красный — самый классный!</a:t>
            </a:r>
            <a:endParaRPr lang="en-US" sz="2700" dirty="0"/>
          </a:p>
        </p:txBody>
      </p:sp>
      <p:sp>
        <p:nvSpPr>
          <p:cNvPr id="12" name="Text 1"/>
          <p:cNvSpPr/>
          <p:nvPr/>
        </p:nvSpPr>
        <p:spPr>
          <a:xfrm>
            <a:off x="14720887" y="1377855"/>
            <a:ext cx="25336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Термокружка Easy lock, 300 мл</a:t>
            </a:r>
            <a:endParaRPr lang="en-US" sz="2250" dirty="0"/>
          </a:p>
        </p:txBody>
      </p:sp>
      <p:sp>
        <p:nvSpPr>
          <p:cNvPr id="13" name="Text 2"/>
          <p:cNvSpPr/>
          <p:nvPr/>
        </p:nvSpPr>
        <p:spPr>
          <a:xfrm>
            <a:off x="14720887" y="2139855"/>
            <a:ext cx="10477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P432.654</a:t>
            </a:r>
            <a:endParaRPr lang="en-US" sz="1800" dirty="0"/>
          </a:p>
        </p:txBody>
      </p:sp>
      <p:sp>
        <p:nvSpPr>
          <p:cNvPr id="14" name="Text 3"/>
          <p:cNvSpPr/>
          <p:nvPr/>
        </p:nvSpPr>
        <p:spPr>
          <a:xfrm>
            <a:off x="14720887" y="2558955"/>
            <a:ext cx="21050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strike="sngStrike" dirty="0">
                <a:solidFill>
                  <a:srgbClr val="B7B7B7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1 769 ₽</a:t>
            </a:r>
            <a:endParaRPr lang="en-US" sz="2700" strike="sngStrike" dirty="0"/>
          </a:p>
        </p:txBody>
      </p:sp>
      <p:sp>
        <p:nvSpPr>
          <p:cNvPr id="15" name="Text 4"/>
          <p:cNvSpPr/>
          <p:nvPr/>
        </p:nvSpPr>
        <p:spPr>
          <a:xfrm>
            <a:off x="14720887" y="3116167"/>
            <a:ext cx="16859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1 699 ₽</a:t>
            </a:r>
            <a:endParaRPr lang="en-US" sz="3750" dirty="0"/>
          </a:p>
        </p:txBody>
      </p:sp>
      <p:sp>
        <p:nvSpPr>
          <p:cNvPr id="16" name="Text 5"/>
          <p:cNvSpPr/>
          <p:nvPr/>
        </p:nvSpPr>
        <p:spPr>
          <a:xfrm>
            <a:off x="16673512" y="3139980"/>
            <a:ext cx="80962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- 70 ₽</a:t>
            </a:r>
            <a:endParaRPr lang="en-US" sz="2250" dirty="0"/>
          </a:p>
        </p:txBody>
      </p:sp>
      <p:sp>
        <p:nvSpPr>
          <p:cNvPr id="17" name="Text 6"/>
          <p:cNvSpPr/>
          <p:nvPr/>
        </p:nvSpPr>
        <p:spPr>
          <a:xfrm>
            <a:off x="9848850" y="6608846"/>
            <a:ext cx="25336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Автоматический зонт Impact</a:t>
            </a:r>
            <a:endParaRPr lang="en-US" sz="2250" dirty="0"/>
          </a:p>
        </p:txBody>
      </p:sp>
      <p:sp>
        <p:nvSpPr>
          <p:cNvPr id="18" name="Text 7"/>
          <p:cNvSpPr/>
          <p:nvPr/>
        </p:nvSpPr>
        <p:spPr>
          <a:xfrm>
            <a:off x="9848850" y="7275596"/>
            <a:ext cx="2562225" cy="68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</a:t>
            </a:r>
            <a:b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</a:b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бамбуковой рукояткой, d94 см</a:t>
            </a:r>
            <a:endParaRPr lang="en-US" sz="1800" dirty="0"/>
          </a:p>
        </p:txBody>
      </p:sp>
      <p:sp>
        <p:nvSpPr>
          <p:cNvPr id="19" name="Text 8"/>
          <p:cNvSpPr/>
          <p:nvPr/>
        </p:nvSpPr>
        <p:spPr>
          <a:xfrm>
            <a:off x="9848850" y="8151896"/>
            <a:ext cx="9906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P850.611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9848850" y="8570996"/>
            <a:ext cx="21050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strike="sngStrike" dirty="0">
                <a:solidFill>
                  <a:srgbClr val="B7B7B7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2 619 ₽</a:t>
            </a:r>
            <a:endParaRPr lang="en-US" sz="2700" strike="sngStrike" dirty="0"/>
          </a:p>
        </p:txBody>
      </p:sp>
      <p:sp>
        <p:nvSpPr>
          <p:cNvPr id="21" name="Text 10"/>
          <p:cNvSpPr/>
          <p:nvPr/>
        </p:nvSpPr>
        <p:spPr>
          <a:xfrm>
            <a:off x="9848850" y="9128209"/>
            <a:ext cx="16859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2 349 ₽</a:t>
            </a:r>
            <a:endParaRPr lang="en-US" sz="3750" dirty="0"/>
          </a:p>
        </p:txBody>
      </p:sp>
      <p:sp>
        <p:nvSpPr>
          <p:cNvPr id="22" name="Text 11"/>
          <p:cNvSpPr/>
          <p:nvPr/>
        </p:nvSpPr>
        <p:spPr>
          <a:xfrm>
            <a:off x="11801475" y="9152021"/>
            <a:ext cx="97155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- 270 ₽</a:t>
            </a:r>
            <a:endParaRPr lang="en-US" sz="22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3825" y="3600450"/>
            <a:ext cx="5782403" cy="5782401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2500" y="9514712"/>
            <a:ext cx="1857375" cy="230116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2500" y="1171575"/>
            <a:ext cx="3495675" cy="23622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943475" y="5362575"/>
            <a:ext cx="3831257" cy="3833812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2500" y="7496175"/>
            <a:ext cx="540758" cy="806769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933450" y="371475"/>
            <a:ext cx="2647950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Уютная работа</a:t>
            </a:r>
            <a:endParaRPr lang="en-US" sz="2700" dirty="0"/>
          </a:p>
        </p:txBody>
      </p:sp>
      <p:sp>
        <p:nvSpPr>
          <p:cNvPr id="10" name="Text 1"/>
          <p:cNvSpPr/>
          <p:nvPr/>
        </p:nvSpPr>
        <p:spPr>
          <a:xfrm>
            <a:off x="933450" y="1171575"/>
            <a:ext cx="351472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Док-станция Bamboo</a:t>
            </a:r>
            <a:endParaRPr lang="en-US" sz="2250" dirty="0"/>
          </a:p>
        </p:txBody>
      </p:sp>
      <p:sp>
        <p:nvSpPr>
          <p:cNvPr id="11" name="Text 2"/>
          <p:cNvSpPr/>
          <p:nvPr/>
        </p:nvSpPr>
        <p:spPr>
          <a:xfrm>
            <a:off x="933450" y="1552575"/>
            <a:ext cx="3295650" cy="457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для беспроводной зарядки с фоторамкой, 5 Вт</a:t>
            </a:r>
            <a:endParaRPr lang="en-US" sz="1800" dirty="0"/>
          </a:p>
        </p:txBody>
      </p:sp>
      <p:sp>
        <p:nvSpPr>
          <p:cNvPr id="12" name="Text 3"/>
          <p:cNvSpPr/>
          <p:nvPr/>
        </p:nvSpPr>
        <p:spPr>
          <a:xfrm>
            <a:off x="933450" y="2200274"/>
            <a:ext cx="1184108" cy="28723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P308.139</a:t>
            </a:r>
            <a:endParaRPr lang="en-US" sz="1800" dirty="0"/>
          </a:p>
        </p:txBody>
      </p:sp>
      <p:sp>
        <p:nvSpPr>
          <p:cNvPr id="13" name="Text 4"/>
          <p:cNvSpPr/>
          <p:nvPr/>
        </p:nvSpPr>
        <p:spPr>
          <a:xfrm>
            <a:off x="933450" y="2619375"/>
            <a:ext cx="21050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strike="sngStrike" dirty="0">
                <a:solidFill>
                  <a:srgbClr val="B7B7B7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2 579 ₽</a:t>
            </a:r>
            <a:endParaRPr lang="en-US" sz="2700" strike="sngStrike" dirty="0"/>
          </a:p>
        </p:txBody>
      </p:sp>
      <p:sp>
        <p:nvSpPr>
          <p:cNvPr id="14" name="Text 5"/>
          <p:cNvSpPr/>
          <p:nvPr/>
        </p:nvSpPr>
        <p:spPr>
          <a:xfrm>
            <a:off x="933450" y="3176588"/>
            <a:ext cx="16764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2 479 ₽</a:t>
            </a:r>
            <a:endParaRPr lang="en-US" sz="3750" dirty="0"/>
          </a:p>
        </p:txBody>
      </p:sp>
      <p:sp>
        <p:nvSpPr>
          <p:cNvPr id="15" name="Text 6"/>
          <p:cNvSpPr/>
          <p:nvPr/>
        </p:nvSpPr>
        <p:spPr>
          <a:xfrm>
            <a:off x="2876550" y="3200400"/>
            <a:ext cx="97155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- 100 ₽</a:t>
            </a:r>
            <a:endParaRPr lang="en-US" sz="2250" dirty="0"/>
          </a:p>
        </p:txBody>
      </p:sp>
      <p:sp>
        <p:nvSpPr>
          <p:cNvPr id="16" name="Text 7"/>
          <p:cNvSpPr/>
          <p:nvPr/>
        </p:nvSpPr>
        <p:spPr>
          <a:xfrm>
            <a:off x="4210050" y="4143375"/>
            <a:ext cx="3314700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Маленькая ароматическая свеча Ukiyo в стекле</a:t>
            </a:r>
            <a:endParaRPr lang="en-US" sz="2250" dirty="0"/>
          </a:p>
        </p:txBody>
      </p:sp>
      <p:sp>
        <p:nvSpPr>
          <p:cNvPr id="17" name="Text 8"/>
          <p:cNvSpPr/>
          <p:nvPr/>
        </p:nvSpPr>
        <p:spPr>
          <a:xfrm>
            <a:off x="4210050" y="5191125"/>
            <a:ext cx="10191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P262.931</a:t>
            </a:r>
            <a:endParaRPr lang="en-US" sz="1800" dirty="0"/>
          </a:p>
        </p:txBody>
      </p:sp>
      <p:sp>
        <p:nvSpPr>
          <p:cNvPr id="18" name="Text 9"/>
          <p:cNvSpPr/>
          <p:nvPr/>
        </p:nvSpPr>
        <p:spPr>
          <a:xfrm>
            <a:off x="4210050" y="5657850"/>
            <a:ext cx="13430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989 ₽</a:t>
            </a:r>
            <a:endParaRPr lang="en-US" sz="3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48500" y="1524000"/>
            <a:ext cx="6419850" cy="641985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6096000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478125" y="9514712"/>
            <a:ext cx="1857375" cy="230116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810875" y="2828925"/>
            <a:ext cx="6686550" cy="66865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82050" y="1847850"/>
            <a:ext cx="540758" cy="806769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924800" y="7038975"/>
            <a:ext cx="2895600" cy="1809750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13963650" y="371475"/>
            <a:ext cx="3371850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Мастер на все руки</a:t>
            </a:r>
            <a:endParaRPr lang="en-US" sz="2700" dirty="0"/>
          </a:p>
        </p:txBody>
      </p:sp>
      <p:sp>
        <p:nvSpPr>
          <p:cNvPr id="10" name="Text 1"/>
          <p:cNvSpPr/>
          <p:nvPr/>
        </p:nvSpPr>
        <p:spPr>
          <a:xfrm>
            <a:off x="7905750" y="7038975"/>
            <a:ext cx="252412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Мультитул Wood</a:t>
            </a:r>
            <a:endParaRPr lang="en-US" sz="2250" dirty="0"/>
          </a:p>
        </p:txBody>
      </p:sp>
      <p:sp>
        <p:nvSpPr>
          <p:cNvPr id="11" name="Text 2"/>
          <p:cNvSpPr/>
          <p:nvPr/>
        </p:nvSpPr>
        <p:spPr>
          <a:xfrm>
            <a:off x="7905750" y="7515225"/>
            <a:ext cx="10191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P221.369</a:t>
            </a:r>
            <a:endParaRPr lang="en-US" sz="1800" dirty="0"/>
          </a:p>
        </p:txBody>
      </p:sp>
      <p:sp>
        <p:nvSpPr>
          <p:cNvPr id="12" name="Text 3"/>
          <p:cNvSpPr/>
          <p:nvPr/>
        </p:nvSpPr>
        <p:spPr>
          <a:xfrm>
            <a:off x="7905750" y="7934325"/>
            <a:ext cx="21050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strike="sngStrike" dirty="0">
                <a:solidFill>
                  <a:srgbClr val="B7B7B7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2 729 ₽</a:t>
            </a:r>
            <a:endParaRPr lang="en-US" sz="2700" strike="sngStrike" dirty="0"/>
          </a:p>
        </p:txBody>
      </p:sp>
      <p:sp>
        <p:nvSpPr>
          <p:cNvPr id="13" name="Text 4"/>
          <p:cNvSpPr/>
          <p:nvPr/>
        </p:nvSpPr>
        <p:spPr>
          <a:xfrm>
            <a:off x="7905750" y="8491538"/>
            <a:ext cx="17240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2 649 ₽</a:t>
            </a:r>
            <a:endParaRPr lang="en-US" sz="3750" dirty="0"/>
          </a:p>
        </p:txBody>
      </p:sp>
      <p:sp>
        <p:nvSpPr>
          <p:cNvPr id="14" name="Text 5"/>
          <p:cNvSpPr/>
          <p:nvPr/>
        </p:nvSpPr>
        <p:spPr>
          <a:xfrm>
            <a:off x="9896475" y="8515350"/>
            <a:ext cx="82867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- 80 ₽</a:t>
            </a:r>
            <a:endParaRPr lang="en-US" sz="2250" dirty="0"/>
          </a:p>
        </p:txBody>
      </p:sp>
      <p:sp>
        <p:nvSpPr>
          <p:cNvPr id="15" name="Text 6"/>
          <p:cNvSpPr/>
          <p:nvPr/>
        </p:nvSpPr>
        <p:spPr>
          <a:xfrm>
            <a:off x="13449300" y="2657475"/>
            <a:ext cx="180022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Рулетка 5м/19 мм</a:t>
            </a:r>
            <a:endParaRPr lang="en-US" sz="2250" dirty="0"/>
          </a:p>
        </p:txBody>
      </p:sp>
      <p:sp>
        <p:nvSpPr>
          <p:cNvPr id="16" name="Text 7"/>
          <p:cNvSpPr/>
          <p:nvPr/>
        </p:nvSpPr>
        <p:spPr>
          <a:xfrm>
            <a:off x="13449300" y="3419475"/>
            <a:ext cx="9429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P113.261</a:t>
            </a:r>
            <a:endParaRPr lang="en-US" sz="1800" dirty="0"/>
          </a:p>
        </p:txBody>
      </p:sp>
      <p:sp>
        <p:nvSpPr>
          <p:cNvPr id="17" name="Text 8"/>
          <p:cNvSpPr/>
          <p:nvPr/>
        </p:nvSpPr>
        <p:spPr>
          <a:xfrm>
            <a:off x="13449300" y="3886200"/>
            <a:ext cx="13335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599 ₽</a:t>
            </a:r>
            <a:endParaRPr lang="en-US" sz="3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95425" y="952500"/>
            <a:ext cx="7848600" cy="7848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500" y="9514712"/>
            <a:ext cx="1857375" cy="230116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67450" y="1752600"/>
            <a:ext cx="540758" cy="806769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2500" y="1752600"/>
            <a:ext cx="2971800" cy="2095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152525" y="5486400"/>
            <a:ext cx="4724400" cy="4724400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933450" y="371475"/>
            <a:ext cx="3714750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95"/>
              </a:lnSpc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Мастер на все руки-2</a:t>
            </a:r>
            <a:endParaRPr lang="en-US" sz="2700" dirty="0"/>
          </a:p>
        </p:txBody>
      </p:sp>
      <p:sp>
        <p:nvSpPr>
          <p:cNvPr id="10" name="Text 1"/>
          <p:cNvSpPr/>
          <p:nvPr/>
        </p:nvSpPr>
        <p:spPr>
          <a:xfrm>
            <a:off x="933450" y="1752600"/>
            <a:ext cx="227647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Мультитул Fix с пассатижами</a:t>
            </a:r>
            <a:endParaRPr lang="en-US" sz="2250" dirty="0"/>
          </a:p>
        </p:txBody>
      </p:sp>
      <p:sp>
        <p:nvSpPr>
          <p:cNvPr id="11" name="Text 2"/>
          <p:cNvSpPr/>
          <p:nvPr/>
        </p:nvSpPr>
        <p:spPr>
          <a:xfrm>
            <a:off x="933450" y="2514600"/>
            <a:ext cx="9429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P221.135</a:t>
            </a:r>
            <a:endParaRPr lang="en-US" sz="1800" dirty="0"/>
          </a:p>
        </p:txBody>
      </p:sp>
      <p:sp>
        <p:nvSpPr>
          <p:cNvPr id="12" name="Text 3"/>
          <p:cNvSpPr/>
          <p:nvPr/>
        </p:nvSpPr>
        <p:spPr>
          <a:xfrm>
            <a:off x="933450" y="2933700"/>
            <a:ext cx="21050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strike="sngStrike" dirty="0">
                <a:solidFill>
                  <a:srgbClr val="B7B7B7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1 989 ₽</a:t>
            </a:r>
            <a:endParaRPr lang="en-US" sz="2700" strike="sngStrike" dirty="0"/>
          </a:p>
        </p:txBody>
      </p:sp>
      <p:sp>
        <p:nvSpPr>
          <p:cNvPr id="13" name="Text 4"/>
          <p:cNvSpPr/>
          <p:nvPr/>
        </p:nvSpPr>
        <p:spPr>
          <a:xfrm>
            <a:off x="933450" y="3490913"/>
            <a:ext cx="16287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1 549 ₽</a:t>
            </a:r>
            <a:endParaRPr lang="en-US" sz="3750" dirty="0"/>
          </a:p>
        </p:txBody>
      </p:sp>
      <p:sp>
        <p:nvSpPr>
          <p:cNvPr id="14" name="Text 5"/>
          <p:cNvSpPr/>
          <p:nvPr/>
        </p:nvSpPr>
        <p:spPr>
          <a:xfrm>
            <a:off x="2828925" y="3514725"/>
            <a:ext cx="100012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- 440 ₽</a:t>
            </a:r>
            <a:endParaRPr lang="en-US" sz="2250" dirty="0"/>
          </a:p>
        </p:txBody>
      </p:sp>
      <p:sp>
        <p:nvSpPr>
          <p:cNvPr id="15" name="Text 6"/>
          <p:cNvSpPr/>
          <p:nvPr/>
        </p:nvSpPr>
        <p:spPr>
          <a:xfrm>
            <a:off x="4991100" y="7953375"/>
            <a:ext cx="290512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Складная линейка Mini, 50 см</a:t>
            </a:r>
            <a:endParaRPr lang="en-US" sz="2250" dirty="0"/>
          </a:p>
        </p:txBody>
      </p:sp>
      <p:sp>
        <p:nvSpPr>
          <p:cNvPr id="16" name="Text 7"/>
          <p:cNvSpPr/>
          <p:nvPr/>
        </p:nvSpPr>
        <p:spPr>
          <a:xfrm>
            <a:off x="4991100" y="8715375"/>
            <a:ext cx="10096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P112.003</a:t>
            </a:r>
            <a:endParaRPr lang="en-US" sz="1800" dirty="0"/>
          </a:p>
        </p:txBody>
      </p:sp>
      <p:sp>
        <p:nvSpPr>
          <p:cNvPr id="17" name="Text 8"/>
          <p:cNvSpPr/>
          <p:nvPr/>
        </p:nvSpPr>
        <p:spPr>
          <a:xfrm>
            <a:off x="4991100" y="9182100"/>
            <a:ext cx="13335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269 ₽</a:t>
            </a:r>
            <a:endParaRPr lang="en-US" sz="3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848850" y="1114425"/>
            <a:ext cx="8439150" cy="877640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18288000" cy="182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478125" y="9514712"/>
            <a:ext cx="1857375" cy="230116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53575" y="1257300"/>
            <a:ext cx="2597162" cy="7604373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439900" y="7239000"/>
            <a:ext cx="3381375" cy="18097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11600" y="2428875"/>
            <a:ext cx="540758" cy="806769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13630275" y="371475"/>
            <a:ext cx="3705225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95"/>
              </a:lnSpc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Мастер на все руки-3</a:t>
            </a:r>
            <a:endParaRPr lang="en-US" sz="2700" dirty="0"/>
          </a:p>
        </p:txBody>
      </p:sp>
      <p:sp>
        <p:nvSpPr>
          <p:cNvPr id="10" name="Text 1"/>
          <p:cNvSpPr/>
          <p:nvPr/>
        </p:nvSpPr>
        <p:spPr>
          <a:xfrm>
            <a:off x="10972800" y="1476375"/>
            <a:ext cx="3609975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Многофункциональная ручка 5 в 1</a:t>
            </a:r>
            <a:endParaRPr lang="en-US" sz="2250" dirty="0"/>
          </a:p>
        </p:txBody>
      </p:sp>
      <p:sp>
        <p:nvSpPr>
          <p:cNvPr id="11" name="Text 2"/>
          <p:cNvSpPr/>
          <p:nvPr/>
        </p:nvSpPr>
        <p:spPr>
          <a:xfrm>
            <a:off x="10972800" y="2238375"/>
            <a:ext cx="10096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P221.552</a:t>
            </a:r>
            <a:endParaRPr lang="en-US" sz="1800" dirty="0"/>
          </a:p>
        </p:txBody>
      </p:sp>
      <p:sp>
        <p:nvSpPr>
          <p:cNvPr id="12" name="Text 3"/>
          <p:cNvSpPr/>
          <p:nvPr/>
        </p:nvSpPr>
        <p:spPr>
          <a:xfrm>
            <a:off x="10972800" y="2705100"/>
            <a:ext cx="13049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789 ₽</a:t>
            </a:r>
            <a:endParaRPr lang="en-US" sz="3750" dirty="0"/>
          </a:p>
        </p:txBody>
      </p:sp>
      <p:sp>
        <p:nvSpPr>
          <p:cNvPr id="13" name="Text 4"/>
          <p:cNvSpPr/>
          <p:nvPr/>
        </p:nvSpPr>
        <p:spPr>
          <a:xfrm>
            <a:off x="14420850" y="7239000"/>
            <a:ext cx="3400425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Карманный нож Wood</a:t>
            </a:r>
            <a:endParaRPr lang="en-US" sz="2250" dirty="0"/>
          </a:p>
        </p:txBody>
      </p:sp>
      <p:sp>
        <p:nvSpPr>
          <p:cNvPr id="14" name="Text 5"/>
          <p:cNvSpPr/>
          <p:nvPr/>
        </p:nvSpPr>
        <p:spPr>
          <a:xfrm>
            <a:off x="14420850" y="7715250"/>
            <a:ext cx="10191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P221.389</a:t>
            </a:r>
            <a:endParaRPr lang="en-US" sz="1800" dirty="0"/>
          </a:p>
        </p:txBody>
      </p:sp>
      <p:sp>
        <p:nvSpPr>
          <p:cNvPr id="15" name="Text 6"/>
          <p:cNvSpPr/>
          <p:nvPr/>
        </p:nvSpPr>
        <p:spPr>
          <a:xfrm>
            <a:off x="14420850" y="8134350"/>
            <a:ext cx="21050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strike="sngStrike" dirty="0">
                <a:solidFill>
                  <a:srgbClr val="B7B7B7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1 899 ₽</a:t>
            </a:r>
            <a:endParaRPr lang="en-US" sz="2700" strike="sngStrike" dirty="0"/>
          </a:p>
        </p:txBody>
      </p:sp>
      <p:sp>
        <p:nvSpPr>
          <p:cNvPr id="16" name="Text 7"/>
          <p:cNvSpPr/>
          <p:nvPr/>
        </p:nvSpPr>
        <p:spPr>
          <a:xfrm>
            <a:off x="14420850" y="8691563"/>
            <a:ext cx="16478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1 849 ₽</a:t>
            </a:r>
            <a:endParaRPr lang="en-US" sz="3750" dirty="0"/>
          </a:p>
        </p:txBody>
      </p:sp>
      <p:sp>
        <p:nvSpPr>
          <p:cNvPr id="17" name="Text 8"/>
          <p:cNvSpPr/>
          <p:nvPr/>
        </p:nvSpPr>
        <p:spPr>
          <a:xfrm>
            <a:off x="16335375" y="8715375"/>
            <a:ext cx="81915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- 50 ₽</a:t>
            </a:r>
            <a:endParaRPr lang="en-US" sz="22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144000" y="0"/>
            <a:ext cx="80806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2500" y="9514717"/>
            <a:ext cx="1857375" cy="230116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2500" y="5705475"/>
            <a:ext cx="540758" cy="806769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942975"/>
            <a:ext cx="9144000" cy="1828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44000" y="942975"/>
            <a:ext cx="9144000" cy="18288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52500" y="3038475"/>
            <a:ext cx="2609850" cy="23812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075638" y="3209925"/>
            <a:ext cx="6077392" cy="6077392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178065" y="4487726"/>
            <a:ext cx="4866791" cy="4866791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228725" y="5520365"/>
            <a:ext cx="3412307" cy="3412308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839325" y="4352925"/>
            <a:ext cx="4724400" cy="47244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2997021" y="4476750"/>
            <a:ext cx="4600573" cy="4600575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933450" y="371475"/>
            <a:ext cx="2905125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95"/>
              </a:lnSpc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Строго и по делу</a:t>
            </a:r>
            <a:endParaRPr lang="en-US" sz="2700" dirty="0"/>
          </a:p>
        </p:txBody>
      </p:sp>
      <p:sp>
        <p:nvSpPr>
          <p:cNvPr id="14" name="Text 1"/>
          <p:cNvSpPr/>
          <p:nvPr/>
        </p:nvSpPr>
        <p:spPr>
          <a:xfrm>
            <a:off x="933450" y="3038475"/>
            <a:ext cx="2533650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Керамическая кружка Modern, 300 мл</a:t>
            </a:r>
            <a:endParaRPr lang="en-US" sz="2250" dirty="0"/>
          </a:p>
        </p:txBody>
      </p:sp>
      <p:sp>
        <p:nvSpPr>
          <p:cNvPr id="15" name="Text 2"/>
          <p:cNvSpPr/>
          <p:nvPr/>
        </p:nvSpPr>
        <p:spPr>
          <a:xfrm>
            <a:off x="933450" y="4086225"/>
            <a:ext cx="10572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P434.055</a:t>
            </a:r>
            <a:endParaRPr lang="en-US" sz="1800" dirty="0"/>
          </a:p>
        </p:txBody>
      </p:sp>
      <p:sp>
        <p:nvSpPr>
          <p:cNvPr id="16" name="Text 3"/>
          <p:cNvSpPr/>
          <p:nvPr/>
        </p:nvSpPr>
        <p:spPr>
          <a:xfrm>
            <a:off x="933450" y="4505325"/>
            <a:ext cx="2105025" cy="342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strike="sngStrike" dirty="0">
                <a:solidFill>
                  <a:srgbClr val="B7B7B7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769 ₽</a:t>
            </a:r>
            <a:endParaRPr lang="en-US" sz="2700" strike="sngStrike" dirty="0"/>
          </a:p>
        </p:txBody>
      </p:sp>
      <p:sp>
        <p:nvSpPr>
          <p:cNvPr id="17" name="Text 4"/>
          <p:cNvSpPr/>
          <p:nvPr/>
        </p:nvSpPr>
        <p:spPr>
          <a:xfrm>
            <a:off x="933450" y="5062538"/>
            <a:ext cx="13335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599 ₽</a:t>
            </a:r>
            <a:endParaRPr lang="en-US" sz="3750" dirty="0"/>
          </a:p>
        </p:txBody>
      </p:sp>
      <p:sp>
        <p:nvSpPr>
          <p:cNvPr id="18" name="Text 5"/>
          <p:cNvSpPr/>
          <p:nvPr/>
        </p:nvSpPr>
        <p:spPr>
          <a:xfrm>
            <a:off x="2533650" y="5086350"/>
            <a:ext cx="93345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- 170 ₽</a:t>
            </a:r>
            <a:endParaRPr lang="en-US" sz="2250" dirty="0"/>
          </a:p>
        </p:txBody>
      </p:sp>
      <p:sp>
        <p:nvSpPr>
          <p:cNvPr id="19" name="Text 6"/>
          <p:cNvSpPr/>
          <p:nvPr/>
        </p:nvSpPr>
        <p:spPr>
          <a:xfrm>
            <a:off x="4362450" y="1409700"/>
            <a:ext cx="354330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Блокнот Deluxe</a:t>
            </a:r>
            <a:endParaRPr lang="en-US" sz="2250" dirty="0"/>
          </a:p>
        </p:txBody>
      </p:sp>
      <p:sp>
        <p:nvSpPr>
          <p:cNvPr id="20" name="Text 7"/>
          <p:cNvSpPr/>
          <p:nvPr/>
        </p:nvSpPr>
        <p:spPr>
          <a:xfrm>
            <a:off x="4362450" y="1790700"/>
            <a:ext cx="3295650" cy="68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 твердом переплете из PU с держателем для телефона и ручки, А5</a:t>
            </a:r>
            <a:endParaRPr lang="en-US" sz="1800" dirty="0"/>
          </a:p>
        </p:txBody>
      </p:sp>
      <p:sp>
        <p:nvSpPr>
          <p:cNvPr id="21" name="Text 8"/>
          <p:cNvSpPr/>
          <p:nvPr/>
        </p:nvSpPr>
        <p:spPr>
          <a:xfrm>
            <a:off x="4362450" y="2667000"/>
            <a:ext cx="1019175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P774.232</a:t>
            </a:r>
            <a:endParaRPr lang="en-US" sz="1800" dirty="0"/>
          </a:p>
        </p:txBody>
      </p:sp>
      <p:sp>
        <p:nvSpPr>
          <p:cNvPr id="22" name="Text 9"/>
          <p:cNvSpPr/>
          <p:nvPr/>
        </p:nvSpPr>
        <p:spPr>
          <a:xfrm>
            <a:off x="4362450" y="3133725"/>
            <a:ext cx="13430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689 ₽</a:t>
            </a:r>
            <a:endParaRPr lang="en-US" sz="3750" dirty="0"/>
          </a:p>
        </p:txBody>
      </p:sp>
      <p:sp>
        <p:nvSpPr>
          <p:cNvPr id="23" name="Text 10"/>
          <p:cNvSpPr/>
          <p:nvPr/>
        </p:nvSpPr>
        <p:spPr>
          <a:xfrm>
            <a:off x="6124575" y="8067675"/>
            <a:ext cx="3543300" cy="285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Ручка X8 Metallic</a:t>
            </a:r>
            <a:endParaRPr lang="en-US" sz="2250" dirty="0"/>
          </a:p>
        </p:txBody>
      </p:sp>
      <p:sp>
        <p:nvSpPr>
          <p:cNvPr id="24" name="Text 11"/>
          <p:cNvSpPr/>
          <p:nvPr/>
        </p:nvSpPr>
        <p:spPr>
          <a:xfrm>
            <a:off x="6124575" y="8543925"/>
            <a:ext cx="100965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P610.752</a:t>
            </a:r>
            <a:endParaRPr lang="en-US" sz="1800" dirty="0"/>
          </a:p>
        </p:txBody>
      </p:sp>
      <p:sp>
        <p:nvSpPr>
          <p:cNvPr id="25" name="Text 12"/>
          <p:cNvSpPr/>
          <p:nvPr/>
        </p:nvSpPr>
        <p:spPr>
          <a:xfrm>
            <a:off x="6124575" y="9010650"/>
            <a:ext cx="9906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77 ₽</a:t>
            </a:r>
            <a:endParaRPr lang="en-US" sz="3750" dirty="0"/>
          </a:p>
        </p:txBody>
      </p:sp>
      <p:sp>
        <p:nvSpPr>
          <p:cNvPr id="26" name="Text 13"/>
          <p:cNvSpPr/>
          <p:nvPr/>
        </p:nvSpPr>
        <p:spPr>
          <a:xfrm>
            <a:off x="14820900" y="3943350"/>
            <a:ext cx="2876550" cy="571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Вечный карандаш Tree Free</a:t>
            </a:r>
            <a:endParaRPr lang="en-US" sz="2250" dirty="0"/>
          </a:p>
        </p:txBody>
      </p:sp>
      <p:sp>
        <p:nvSpPr>
          <p:cNvPr id="27" name="Text 14"/>
          <p:cNvSpPr/>
          <p:nvPr/>
        </p:nvSpPr>
        <p:spPr>
          <a:xfrm>
            <a:off x="14820900" y="4705350"/>
            <a:ext cx="9906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P611.029</a:t>
            </a:r>
            <a:endParaRPr lang="en-US" sz="1800" dirty="0"/>
          </a:p>
        </p:txBody>
      </p:sp>
      <p:sp>
        <p:nvSpPr>
          <p:cNvPr id="28" name="Text 15"/>
          <p:cNvSpPr/>
          <p:nvPr/>
        </p:nvSpPr>
        <p:spPr>
          <a:xfrm>
            <a:off x="14820900" y="5172075"/>
            <a:ext cx="12477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219 ₽</a:t>
            </a:r>
            <a:endParaRPr lang="en-US" sz="3750" dirty="0"/>
          </a:p>
        </p:txBody>
      </p:sp>
      <p:sp>
        <p:nvSpPr>
          <p:cNvPr id="29" name="Text 16"/>
          <p:cNvSpPr/>
          <p:nvPr/>
        </p:nvSpPr>
        <p:spPr>
          <a:xfrm>
            <a:off x="10753725" y="3305175"/>
            <a:ext cx="2876550" cy="857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Подставка</a:t>
            </a:r>
            <a:b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</a:br>
            <a:r>
              <a:rPr lang="en-US" sz="22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для телефона Bamboo</a:t>
            </a:r>
            <a:endParaRPr lang="en-US" sz="2250" dirty="0"/>
          </a:p>
        </p:txBody>
      </p:sp>
      <p:sp>
        <p:nvSpPr>
          <p:cNvPr id="30" name="Text 17"/>
          <p:cNvSpPr/>
          <p:nvPr/>
        </p:nvSpPr>
        <p:spPr>
          <a:xfrm>
            <a:off x="10753725" y="4352925"/>
            <a:ext cx="1028700" cy="22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595959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P301.359</a:t>
            </a:r>
            <a:endParaRPr lang="en-US" sz="1800" dirty="0"/>
          </a:p>
        </p:txBody>
      </p:sp>
      <p:sp>
        <p:nvSpPr>
          <p:cNvPr id="31" name="Text 18"/>
          <p:cNvSpPr/>
          <p:nvPr/>
        </p:nvSpPr>
        <p:spPr>
          <a:xfrm>
            <a:off x="10753725" y="4819650"/>
            <a:ext cx="13049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Cursive ExtraBold Cur" pitchFamily="34" charset="0"/>
                <a:ea typeface="Geologica Cursive ExtraBold Cur" pitchFamily="34" charset="-122"/>
                <a:cs typeface="Geologica Cursive ExtraBold Cur" pitchFamily="34" charset="-120"/>
              </a:rPr>
              <a:t>249 ₽</a:t>
            </a:r>
            <a:endParaRPr lang="en-US" sz="3750" dirty="0"/>
          </a:p>
        </p:txBody>
      </p:sp>
      <p:sp>
        <p:nvSpPr>
          <p:cNvPr id="32" name="Text 19"/>
          <p:cNvSpPr/>
          <p:nvPr/>
        </p:nvSpPr>
        <p:spPr>
          <a:xfrm>
            <a:off x="13658850" y="371475"/>
            <a:ext cx="3638550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95"/>
              </a:lnSpc>
              <a:buNone/>
            </a:pPr>
            <a:r>
              <a:rPr lang="en-US" sz="2700" dirty="0">
                <a:solidFill>
                  <a:srgbClr val="736CB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 связи с экологией</a:t>
            </a:r>
            <a:endParaRPr lang="en-US" sz="2700" dirty="0"/>
          </a:p>
        </p:txBody>
      </p:sp>
      <p:pic>
        <p:nvPicPr>
          <p:cNvPr id="33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08168" y="942975"/>
            <a:ext cx="9144000" cy="1828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4039</Words>
  <Application>WPS Presentation</Application>
  <PresentationFormat>Custom</PresentationFormat>
  <Paragraphs>556</Paragraphs>
  <Slides>26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2" baseType="lpstr">
      <vt:lpstr>Arial</vt:lpstr>
      <vt:lpstr>SimSun</vt:lpstr>
      <vt:lpstr>Wingdings</vt:lpstr>
      <vt:lpstr>Geologica Cursive Regular</vt:lpstr>
      <vt:lpstr>Geologica Cursive Regular</vt:lpstr>
      <vt:lpstr>Geologica Cursive Regular</vt:lpstr>
      <vt:lpstr>Geologica Cursive Bold</vt:lpstr>
      <vt:lpstr>Geologica Cursive Bold</vt:lpstr>
      <vt:lpstr>Geologica Cursive Bold</vt:lpstr>
      <vt:lpstr>Geologica Cursive ExtraBold Cur</vt:lpstr>
      <vt:lpstr>Geologica Cursive ExtraBold Cur</vt:lpstr>
      <vt:lpstr>Geologica Cursive ExtraBold Cur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XD Connects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xd_ready_sets</dc:title>
  <dc:creator>XD Connects</dc:creator>
  <dc:subject>xd_ready_sets</dc:subject>
  <cp:lastModifiedBy>Анастасия С</cp:lastModifiedBy>
  <cp:revision>3</cp:revision>
  <dcterms:created xsi:type="dcterms:W3CDTF">2023-11-30T11:41:00Z</dcterms:created>
  <dcterms:modified xsi:type="dcterms:W3CDTF">2026-01-28T13:42:24Z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DB06B2CDBCE04422BFFC4FE1BF0564CE_12</vt:lpwstr>
  </property>
  <property fmtid="{D5CDD505-2E9C-101B-9397-08002B2CF9AE}" pid="3" name="KSOProductBuildVer">
    <vt:lpwstr>1049-12.2.0.23196</vt:lpwstr>
  </property>
</Properties>
</file>