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0.svg" ContentType="image/svg+xml"/>
  <Override PartName="/ppt/media/image101.svg" ContentType="image/svg+xml"/>
  <Override PartName="/ppt/media/image104.svg" ContentType="image/svg+xml"/>
  <Override PartName="/ppt/media/image106.svg" ContentType="image/svg+xml"/>
  <Override PartName="/ppt/media/image108.svg" ContentType="image/svg+xml"/>
  <Override PartName="/ppt/media/image114.svg" ContentType="image/svg+xml"/>
  <Override PartName="/ppt/media/image115.svg" ContentType="image/svg+xml"/>
  <Override PartName="/ppt/media/image119.svg" ContentType="image/svg+xml"/>
  <Override PartName="/ppt/media/image123.svg" ContentType="image/svg+xml"/>
  <Override PartName="/ppt/media/image124.svg" ContentType="image/svg+xml"/>
  <Override PartName="/ppt/media/image127.svg" ContentType="image/svg+xml"/>
  <Override PartName="/ppt/media/image132.svg" ContentType="image/svg+xml"/>
  <Override PartName="/ppt/media/image133.svg" ContentType="image/svg+xml"/>
  <Override PartName="/ppt/media/image14.svg" ContentType="image/svg+xml"/>
  <Override PartName="/ppt/media/image141.svg" ContentType="image/svg+xml"/>
  <Override PartName="/ppt/media/image144.svg" ContentType="image/svg+xml"/>
  <Override PartName="/ppt/media/image147.svg" ContentType="image/svg+xml"/>
  <Override PartName="/ppt/media/image152.svg" ContentType="image/svg+xml"/>
  <Override PartName="/ppt/media/image16.svg" ContentType="image/svg+xml"/>
  <Override PartName="/ppt/media/image166.svg" ContentType="image/svg+xml"/>
  <Override PartName="/ppt/media/image168.svg" ContentType="image/svg+xml"/>
  <Override PartName="/ppt/media/image173.svg" ContentType="image/svg+xml"/>
  <Override PartName="/ppt/media/image18.svg" ContentType="image/svg+xml"/>
  <Override PartName="/ppt/media/image187.svg" ContentType="image/svg+xml"/>
  <Override PartName="/ppt/media/image191.svg" ContentType="image/svg+xml"/>
  <Override PartName="/ppt/media/image194.svg" ContentType="image/svg+xml"/>
  <Override PartName="/ppt/media/image199.svg" ContentType="image/svg+xml"/>
  <Override PartName="/ppt/media/image200.svg" ContentType="image/svg+xml"/>
  <Override PartName="/ppt/media/image202.svg" ContentType="image/svg+xml"/>
  <Override PartName="/ppt/media/image207.svg" ContentType="image/svg+xml"/>
  <Override PartName="/ppt/media/image210.svg" ContentType="image/svg+xml"/>
  <Override PartName="/ppt/media/image214.svg" ContentType="image/svg+xml"/>
  <Override PartName="/ppt/media/image216.svg" ContentType="image/svg+xml"/>
  <Override PartName="/ppt/media/image218.svg" ContentType="image/svg+xml"/>
  <Override PartName="/ppt/media/image220.svg" ContentType="image/svg+xml"/>
  <Override PartName="/ppt/media/image25.svg" ContentType="image/svg+xml"/>
  <Override PartName="/ppt/media/image27.svg" ContentType="image/svg+xml"/>
  <Override PartName="/ppt/media/image36.svg" ContentType="image/svg+xml"/>
  <Override PartName="/ppt/media/image38.svg" ContentType="image/svg+xml"/>
  <Override PartName="/ppt/media/image39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5.svg" ContentType="image/svg+xml"/>
  <Override PartName="/ppt/media/image48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72.svg" ContentType="image/svg+xml"/>
  <Override PartName="/ppt/media/image74.svg" ContentType="image/svg+xml"/>
  <Override PartName="/ppt/media/image80.svg" ContentType="image/svg+xml"/>
  <Override PartName="/ppt/media/image85.svg" ContentType="image/svg+xml"/>
  <Override PartName="/ppt/media/image87.svg" ContentType="image/svg+xml"/>
  <Override PartName="/ppt/media/image9.svg" ContentType="image/svg+xml"/>
  <Override PartName="/ppt/media/image93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8288000" cy="10287000"/>
  <p:notesSz cx="10287000" cy="18288000"/>
  <p:embeddedFontLst>
    <p:embeddedFont>
      <p:font typeface="Geologica Cursive" pitchFamily="2" charset="0"/>
      <p:regular r:id="rId41"/>
      <p:bold r:id="rId42"/>
    </p:embeddedFont>
    <p:embeddedFont>
      <p:font typeface="Geologica Regular" pitchFamily="34" charset="-122"/>
      <p:regular r:id="rId43"/>
    </p:embeddedFont>
    <p:embeddedFont>
      <p:font typeface="Geologica Regular" pitchFamily="34" charset="-120"/>
      <p:regular r:id="rId44"/>
    </p:embeddedFont>
    <p:embeddedFont>
      <p:font typeface="Geologica Cursive SemiBold" pitchFamily="2" charset="0"/>
      <p:bold r:id="rId45"/>
    </p:embeddedFont>
    <p:embeddedFont>
      <p:font typeface="Geologica Bold" pitchFamily="34" charset="-122"/>
      <p:bold r:id="rId46"/>
    </p:embeddedFont>
    <p:embeddedFont>
      <p:font typeface="Geologica Bold" pitchFamily="34" charset="-120"/>
      <p:bold r:id="rId47"/>
    </p:embeddedFont>
    <p:embeddedFont>
      <p:font typeface="Geologica Cursive ExtraBold" pitchFamily="2" charset="0"/>
      <p:bold r:id="rId48"/>
    </p:embeddedFont>
    <p:embeddedFont>
      <p:font typeface="Geologica ExtraBold" pitchFamily="34" charset="-122"/>
      <p:bold r:id="rId49"/>
    </p:embeddedFont>
    <p:embeddedFont>
      <p:font typeface="Geologica ExtraBold" pitchFamily="34" charset="-120"/>
      <p:bold r:id="rId50"/>
    </p:embeddedFont>
    <p:embeddedFont>
      <p:font typeface="Calibri" panose="020F0502020204030204" charset="0"/>
      <p:regular r:id="rId51"/>
      <p:bold r:id="rId52"/>
      <p:italic r:id="rId53"/>
      <p:boldItalic r:id="rId5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 showGuides="1">
      <p:cViewPr>
        <p:scale>
          <a:sx n="54" d="100"/>
          <a:sy n="54" d="100"/>
        </p:scale>
        <p:origin x="-276" y="21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font" Target="fonts/font14.fntdata"/><Relationship Id="rId53" Type="http://schemas.openxmlformats.org/officeDocument/2006/relationships/font" Target="fonts/font13.fntdata"/><Relationship Id="rId52" Type="http://schemas.openxmlformats.org/officeDocument/2006/relationships/font" Target="fonts/font12.fntdata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slide" Target="slides/slide2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544CC-189B-4B39-81C2-8309DFDB6A99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7370425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B6498-41EF-4FAB-81B1-039D184A8D2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svg"/><Relationship Id="rId8" Type="http://schemas.openxmlformats.org/officeDocument/2006/relationships/image" Target="../media/image17.png"/><Relationship Id="rId7" Type="http://schemas.openxmlformats.org/officeDocument/2006/relationships/image" Target="../media/image57.svg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13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63.png"/><Relationship Id="rId14" Type="http://schemas.openxmlformats.org/officeDocument/2006/relationships/image" Target="../media/image62.png"/><Relationship Id="rId13" Type="http://schemas.openxmlformats.org/officeDocument/2006/relationships/image" Target="../media/image61.svg"/><Relationship Id="rId12" Type="http://schemas.openxmlformats.org/officeDocument/2006/relationships/image" Target="../media/image60.png"/><Relationship Id="rId11" Type="http://schemas.openxmlformats.org/officeDocument/2006/relationships/image" Target="../media/image59.svg"/><Relationship Id="rId10" Type="http://schemas.openxmlformats.org/officeDocument/2006/relationships/image" Target="../media/image58.png"/><Relationship Id="rId1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.svg"/><Relationship Id="rId6" Type="http://schemas.openxmlformats.org/officeDocument/2006/relationships/image" Target="../media/image67.png"/><Relationship Id="rId5" Type="http://schemas.openxmlformats.org/officeDocument/2006/relationships/image" Target="../media/image39.svg"/><Relationship Id="rId4" Type="http://schemas.openxmlformats.org/officeDocument/2006/relationships/image" Target="../media/image66.png"/><Relationship Id="rId3" Type="http://schemas.openxmlformats.org/officeDocument/2006/relationships/image" Target="../media/image9.svg"/><Relationship Id="rId2" Type="http://schemas.openxmlformats.org/officeDocument/2006/relationships/image" Target="../media/image65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57.svg"/><Relationship Id="rId7" Type="http://schemas.openxmlformats.org/officeDocument/2006/relationships/image" Target="../media/image73.png"/><Relationship Id="rId6" Type="http://schemas.openxmlformats.org/officeDocument/2006/relationships/image" Target="../media/image72.svg"/><Relationship Id="rId5" Type="http://schemas.openxmlformats.org/officeDocument/2006/relationships/image" Target="../media/image13.png"/><Relationship Id="rId4" Type="http://schemas.openxmlformats.org/officeDocument/2006/relationships/image" Target="../media/image9.svg"/><Relationship Id="rId3" Type="http://schemas.openxmlformats.org/officeDocument/2006/relationships/image" Target="../media/image65.png"/><Relationship Id="rId2" Type="http://schemas.openxmlformats.org/officeDocument/2006/relationships/image" Target="../media/image71.jpe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77.png"/><Relationship Id="rId12" Type="http://schemas.openxmlformats.org/officeDocument/2006/relationships/image" Target="../media/image76.png"/><Relationship Id="rId11" Type="http://schemas.openxmlformats.org/officeDocument/2006/relationships/image" Target="../media/image75.png"/><Relationship Id="rId10" Type="http://schemas.openxmlformats.org/officeDocument/2006/relationships/image" Target="../media/image74.svg"/><Relationship Id="rId1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6.svg"/><Relationship Id="rId7" Type="http://schemas.openxmlformats.org/officeDocument/2006/relationships/image" Target="../media/image67.png"/><Relationship Id="rId6" Type="http://schemas.openxmlformats.org/officeDocument/2006/relationships/image" Target="../media/image80.svg"/><Relationship Id="rId5" Type="http://schemas.openxmlformats.org/officeDocument/2006/relationships/image" Target="../media/image13.png"/><Relationship Id="rId4" Type="http://schemas.openxmlformats.org/officeDocument/2006/relationships/image" Target="../media/image9.svg"/><Relationship Id="rId3" Type="http://schemas.openxmlformats.org/officeDocument/2006/relationships/image" Target="../media/image65.png"/><Relationship Id="rId2" Type="http://schemas.openxmlformats.org/officeDocument/2006/relationships/image" Target="../media/image79.png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82.png"/><Relationship Id="rId11" Type="http://schemas.openxmlformats.org/officeDocument/2006/relationships/image" Target="../media/image81.png"/><Relationship Id="rId10" Type="http://schemas.openxmlformats.org/officeDocument/2006/relationships/image" Target="../media/image74.svg"/><Relationship Id="rId1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svg"/><Relationship Id="rId8" Type="http://schemas.openxmlformats.org/officeDocument/2006/relationships/image" Target="../media/image67.png"/><Relationship Id="rId7" Type="http://schemas.openxmlformats.org/officeDocument/2006/relationships/image" Target="../media/image80.svg"/><Relationship Id="rId6" Type="http://schemas.openxmlformats.org/officeDocument/2006/relationships/image" Target="../media/image13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9" Type="http://schemas.openxmlformats.org/officeDocument/2006/relationships/notesSlide" Target="../notesSlides/notesSlide14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93.svg"/><Relationship Id="rId16" Type="http://schemas.openxmlformats.org/officeDocument/2006/relationships/image" Target="../media/image92.png"/><Relationship Id="rId15" Type="http://schemas.openxmlformats.org/officeDocument/2006/relationships/image" Target="../media/image91.png"/><Relationship Id="rId14" Type="http://schemas.openxmlformats.org/officeDocument/2006/relationships/image" Target="../media/image90.png"/><Relationship Id="rId13" Type="http://schemas.openxmlformats.org/officeDocument/2006/relationships/image" Target="../media/image89.png"/><Relationship Id="rId12" Type="http://schemas.openxmlformats.org/officeDocument/2006/relationships/image" Target="../media/image88.png"/><Relationship Id="rId11" Type="http://schemas.openxmlformats.org/officeDocument/2006/relationships/image" Target="../media/image74.svg"/><Relationship Id="rId10" Type="http://schemas.openxmlformats.org/officeDocument/2006/relationships/image" Target="../media/image17.png"/><Relationship Id="rId1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100.svg"/><Relationship Id="rId7" Type="http://schemas.openxmlformats.org/officeDocument/2006/relationships/image" Target="../media/image13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06.svg"/><Relationship Id="rId16" Type="http://schemas.openxmlformats.org/officeDocument/2006/relationships/image" Target="../media/image105.png"/><Relationship Id="rId15" Type="http://schemas.openxmlformats.org/officeDocument/2006/relationships/image" Target="../media/image104.svg"/><Relationship Id="rId14" Type="http://schemas.openxmlformats.org/officeDocument/2006/relationships/image" Target="../media/image103.png"/><Relationship Id="rId13" Type="http://schemas.openxmlformats.org/officeDocument/2006/relationships/image" Target="../media/image102.png"/><Relationship Id="rId12" Type="http://schemas.openxmlformats.org/officeDocument/2006/relationships/image" Target="../media/image101.svg"/><Relationship Id="rId11" Type="http://schemas.openxmlformats.org/officeDocument/2006/relationships/image" Target="../media/image17.png"/><Relationship Id="rId10" Type="http://schemas.openxmlformats.org/officeDocument/2006/relationships/image" Target="../media/image6.svg"/><Relationship Id="rId1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svg"/><Relationship Id="rId8" Type="http://schemas.openxmlformats.org/officeDocument/2006/relationships/image" Target="../media/image84.png"/><Relationship Id="rId7" Type="http://schemas.openxmlformats.org/officeDocument/2006/relationships/image" Target="../media/image87.svg"/><Relationship Id="rId6" Type="http://schemas.openxmlformats.org/officeDocument/2006/relationships/image" Target="../media/image8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109.png"/><Relationship Id="rId20" Type="http://schemas.openxmlformats.org/officeDocument/2006/relationships/notesSlide" Target="../notesSlides/notesSlide16.xml"/><Relationship Id="rId2" Type="http://schemas.openxmlformats.org/officeDocument/2006/relationships/image" Target="../media/image108.sv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93.svg"/><Relationship Id="rId17" Type="http://schemas.openxmlformats.org/officeDocument/2006/relationships/image" Target="../media/image92.png"/><Relationship Id="rId16" Type="http://schemas.openxmlformats.org/officeDocument/2006/relationships/image" Target="../media/image112.png"/><Relationship Id="rId15" Type="http://schemas.openxmlformats.org/officeDocument/2006/relationships/image" Target="../media/image101.svg"/><Relationship Id="rId14" Type="http://schemas.openxmlformats.org/officeDocument/2006/relationships/image" Target="../media/image17.png"/><Relationship Id="rId13" Type="http://schemas.openxmlformats.org/officeDocument/2006/relationships/image" Target="../media/image6.svg"/><Relationship Id="rId12" Type="http://schemas.openxmlformats.org/officeDocument/2006/relationships/image" Target="../media/image67.png"/><Relationship Id="rId11" Type="http://schemas.openxmlformats.org/officeDocument/2006/relationships/image" Target="../media/image100.svg"/><Relationship Id="rId10" Type="http://schemas.openxmlformats.org/officeDocument/2006/relationships/image" Target="../media/image13.png"/><Relationship Id="rId1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svg"/><Relationship Id="rId8" Type="http://schemas.openxmlformats.org/officeDocument/2006/relationships/image" Target="../media/image67.png"/><Relationship Id="rId7" Type="http://schemas.openxmlformats.org/officeDocument/2006/relationships/image" Target="../media/image114.svg"/><Relationship Id="rId6" Type="http://schemas.openxmlformats.org/officeDocument/2006/relationships/image" Target="../media/image13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7" Type="http://schemas.openxmlformats.org/officeDocument/2006/relationships/notesSlide" Target="../notesSlides/notesSlide17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19.svg"/><Relationship Id="rId14" Type="http://schemas.openxmlformats.org/officeDocument/2006/relationships/image" Target="../media/image118.png"/><Relationship Id="rId13" Type="http://schemas.openxmlformats.org/officeDocument/2006/relationships/image" Target="../media/image117.png"/><Relationship Id="rId12" Type="http://schemas.openxmlformats.org/officeDocument/2006/relationships/image" Target="../media/image116.png"/><Relationship Id="rId11" Type="http://schemas.openxmlformats.org/officeDocument/2006/relationships/image" Target="../media/image115.svg"/><Relationship Id="rId10" Type="http://schemas.openxmlformats.org/officeDocument/2006/relationships/image" Target="../media/image17.png"/><Relationship Id="rId1" Type="http://schemas.openxmlformats.org/officeDocument/2006/relationships/image" Target="../media/image11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3.svg"/><Relationship Id="rId8" Type="http://schemas.openxmlformats.org/officeDocument/2006/relationships/image" Target="../media/image24.png"/><Relationship Id="rId7" Type="http://schemas.openxmlformats.org/officeDocument/2006/relationships/image" Target="../media/image6.svg"/><Relationship Id="rId6" Type="http://schemas.openxmlformats.org/officeDocument/2006/relationships/image" Target="../media/image67.png"/><Relationship Id="rId5" Type="http://schemas.openxmlformats.org/officeDocument/2006/relationships/image" Target="../media/image9.svg"/><Relationship Id="rId4" Type="http://schemas.openxmlformats.org/officeDocument/2006/relationships/image" Target="../media/image65.png"/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25.png"/><Relationship Id="rId11" Type="http://schemas.openxmlformats.org/officeDocument/2006/relationships/image" Target="../media/image124.svg"/><Relationship Id="rId10" Type="http://schemas.openxmlformats.org/officeDocument/2006/relationships/image" Target="../media/image92.png"/><Relationship Id="rId1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png"/><Relationship Id="rId8" Type="http://schemas.openxmlformats.org/officeDocument/2006/relationships/image" Target="../media/image6.svg"/><Relationship Id="rId7" Type="http://schemas.openxmlformats.org/officeDocument/2006/relationships/image" Target="../media/image67.png"/><Relationship Id="rId6" Type="http://schemas.openxmlformats.org/officeDocument/2006/relationships/image" Target="../media/image114.svg"/><Relationship Id="rId5" Type="http://schemas.openxmlformats.org/officeDocument/2006/relationships/image" Target="../media/image13.png"/><Relationship Id="rId4" Type="http://schemas.openxmlformats.org/officeDocument/2006/relationships/image" Target="../media/image9.svg"/><Relationship Id="rId3" Type="http://schemas.openxmlformats.org/officeDocument/2006/relationships/image" Target="../media/image65.png"/><Relationship Id="rId2" Type="http://schemas.openxmlformats.org/officeDocument/2006/relationships/image" Target="../media/image127.svg"/><Relationship Id="rId17" Type="http://schemas.openxmlformats.org/officeDocument/2006/relationships/notesSlide" Target="../notesSlides/notesSlide19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33.svg"/><Relationship Id="rId14" Type="http://schemas.openxmlformats.org/officeDocument/2006/relationships/image" Target="../media/image92.png"/><Relationship Id="rId13" Type="http://schemas.openxmlformats.org/officeDocument/2006/relationships/image" Target="../media/image132.svg"/><Relationship Id="rId12" Type="http://schemas.openxmlformats.org/officeDocument/2006/relationships/image" Target="../media/image131.png"/><Relationship Id="rId11" Type="http://schemas.openxmlformats.org/officeDocument/2006/relationships/image" Target="../media/image130.png"/><Relationship Id="rId10" Type="http://schemas.openxmlformats.org/officeDocument/2006/relationships/image" Target="../media/image129.png"/><Relationship Id="rId1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svg"/><Relationship Id="rId8" Type="http://schemas.openxmlformats.org/officeDocument/2006/relationships/image" Target="../media/image17.png"/><Relationship Id="rId7" Type="http://schemas.openxmlformats.org/officeDocument/2006/relationships/image" Target="../media/image6.svg"/><Relationship Id="rId6" Type="http://schemas.openxmlformats.org/officeDocument/2006/relationships/image" Target="../media/image67.png"/><Relationship Id="rId5" Type="http://schemas.openxmlformats.org/officeDocument/2006/relationships/image" Target="../media/image100.svg"/><Relationship Id="rId4" Type="http://schemas.openxmlformats.org/officeDocument/2006/relationships/image" Target="../media/image13.png"/><Relationship Id="rId3" Type="http://schemas.openxmlformats.org/officeDocument/2006/relationships/image" Target="../media/image9.svg"/><Relationship Id="rId2" Type="http://schemas.openxmlformats.org/officeDocument/2006/relationships/image" Target="../media/image65.png"/><Relationship Id="rId14" Type="http://schemas.openxmlformats.org/officeDocument/2006/relationships/notesSlide" Target="../notesSlides/notesSlide20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3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1.svg"/><Relationship Id="rId8" Type="http://schemas.openxmlformats.org/officeDocument/2006/relationships/image" Target="../media/image17.png"/><Relationship Id="rId7" Type="http://schemas.openxmlformats.org/officeDocument/2006/relationships/image" Target="../media/image6.svg"/><Relationship Id="rId6" Type="http://schemas.openxmlformats.org/officeDocument/2006/relationships/image" Target="../media/image67.png"/><Relationship Id="rId5" Type="http://schemas.openxmlformats.org/officeDocument/2006/relationships/image" Target="../media/image9.svg"/><Relationship Id="rId4" Type="http://schemas.openxmlformats.org/officeDocument/2006/relationships/image" Target="../media/image65.png"/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png"/><Relationship Id="rId8" Type="http://schemas.openxmlformats.org/officeDocument/2006/relationships/image" Target="../media/image74.svg"/><Relationship Id="rId7" Type="http://schemas.openxmlformats.org/officeDocument/2006/relationships/image" Target="../media/image17.png"/><Relationship Id="rId6" Type="http://schemas.openxmlformats.org/officeDocument/2006/relationships/image" Target="../media/image6.svg"/><Relationship Id="rId5" Type="http://schemas.openxmlformats.org/officeDocument/2006/relationships/image" Target="../media/image67.png"/><Relationship Id="rId4" Type="http://schemas.openxmlformats.org/officeDocument/2006/relationships/image" Target="../media/image9.svg"/><Relationship Id="rId3" Type="http://schemas.openxmlformats.org/officeDocument/2006/relationships/image" Target="../media/image65.png"/><Relationship Id="rId2" Type="http://schemas.openxmlformats.org/officeDocument/2006/relationships/image" Target="../media/image143.jpeg"/><Relationship Id="rId15" Type="http://schemas.openxmlformats.org/officeDocument/2006/relationships/notesSlide" Target="../notesSlides/notesSlide2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47.svg"/><Relationship Id="rId12" Type="http://schemas.openxmlformats.org/officeDocument/2006/relationships/image" Target="../media/image146.png"/><Relationship Id="rId11" Type="http://schemas.openxmlformats.org/officeDocument/2006/relationships/image" Target="../media/image145.png"/><Relationship Id="rId10" Type="http://schemas.openxmlformats.org/officeDocument/2006/relationships/image" Target="../media/image144.svg"/><Relationship Id="rId1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6.svg"/><Relationship Id="rId7" Type="http://schemas.openxmlformats.org/officeDocument/2006/relationships/image" Target="../media/image67.png"/><Relationship Id="rId6" Type="http://schemas.openxmlformats.org/officeDocument/2006/relationships/image" Target="../media/image9.svg"/><Relationship Id="rId5" Type="http://schemas.openxmlformats.org/officeDocument/2006/relationships/image" Target="../media/image65.png"/><Relationship Id="rId4" Type="http://schemas.openxmlformats.org/officeDocument/2006/relationships/image" Target="../media/image151.png"/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4" Type="http://schemas.openxmlformats.org/officeDocument/2006/relationships/notesSlide" Target="../notesSlides/notesSlide2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52.svg"/><Relationship Id="rId11" Type="http://schemas.openxmlformats.org/officeDocument/2006/relationships/image" Target="../media/image92.png"/><Relationship Id="rId10" Type="http://schemas.openxmlformats.org/officeDocument/2006/relationships/image" Target="../media/image74.svg"/><Relationship Id="rId1" Type="http://schemas.openxmlformats.org/officeDocument/2006/relationships/image" Target="../media/image14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4.jpeg"/><Relationship Id="rId7" Type="http://schemas.openxmlformats.org/officeDocument/2006/relationships/image" Target="../media/image74.svg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67.png"/><Relationship Id="rId3" Type="http://schemas.openxmlformats.org/officeDocument/2006/relationships/image" Target="../media/image9.svg"/><Relationship Id="rId2" Type="http://schemas.openxmlformats.org/officeDocument/2006/relationships/image" Target="../media/image65.png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153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39.svg"/><Relationship Id="rId7" Type="http://schemas.openxmlformats.org/officeDocument/2006/relationships/image" Target="../media/image66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9.svg"/><Relationship Id="rId3" Type="http://schemas.openxmlformats.org/officeDocument/2006/relationships/image" Target="../media/image65.png"/><Relationship Id="rId2" Type="http://schemas.openxmlformats.org/officeDocument/2006/relationships/image" Target="../media/image156.png"/><Relationship Id="rId15" Type="http://schemas.openxmlformats.org/officeDocument/2006/relationships/notesSlide" Target="../notesSlides/notesSlide2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58.png"/><Relationship Id="rId12" Type="http://schemas.openxmlformats.org/officeDocument/2006/relationships/image" Target="../media/image40.svg"/><Relationship Id="rId11" Type="http://schemas.openxmlformats.org/officeDocument/2006/relationships/image" Target="../media/image157.png"/><Relationship Id="rId10" Type="http://schemas.openxmlformats.org/officeDocument/2006/relationships/image" Target="../media/image6.svg"/><Relationship Id="rId1" Type="http://schemas.openxmlformats.org/officeDocument/2006/relationships/image" Target="../media/image15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164.png"/><Relationship Id="rId7" Type="http://schemas.openxmlformats.org/officeDocument/2006/relationships/image" Target="../media/image163.png"/><Relationship Id="rId6" Type="http://schemas.openxmlformats.org/officeDocument/2006/relationships/image" Target="../media/image162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Relationship Id="rId3" Type="http://schemas.openxmlformats.org/officeDocument/2006/relationships/image" Target="../media/image161.png"/><Relationship Id="rId24" Type="http://schemas.openxmlformats.org/officeDocument/2006/relationships/notesSlide" Target="../notesSlides/notesSlide26.xml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168.svg"/><Relationship Id="rId21" Type="http://schemas.openxmlformats.org/officeDocument/2006/relationships/image" Target="../media/image167.png"/><Relationship Id="rId20" Type="http://schemas.openxmlformats.org/officeDocument/2006/relationships/image" Target="../media/image166.svg"/><Relationship Id="rId2" Type="http://schemas.openxmlformats.org/officeDocument/2006/relationships/image" Target="../media/image160.png"/><Relationship Id="rId19" Type="http://schemas.openxmlformats.org/officeDocument/2006/relationships/image" Target="../media/image165.png"/><Relationship Id="rId18" Type="http://schemas.openxmlformats.org/officeDocument/2006/relationships/image" Target="../media/image40.svg"/><Relationship Id="rId17" Type="http://schemas.openxmlformats.org/officeDocument/2006/relationships/image" Target="../media/image157.png"/><Relationship Id="rId16" Type="http://schemas.openxmlformats.org/officeDocument/2006/relationships/image" Target="../media/image6.svg"/><Relationship Id="rId15" Type="http://schemas.openxmlformats.org/officeDocument/2006/relationships/image" Target="../media/image67.png"/><Relationship Id="rId14" Type="http://schemas.openxmlformats.org/officeDocument/2006/relationships/image" Target="../media/image39.svg"/><Relationship Id="rId13" Type="http://schemas.openxmlformats.org/officeDocument/2006/relationships/image" Target="../media/image66.png"/><Relationship Id="rId12" Type="http://schemas.openxmlformats.org/officeDocument/2006/relationships/image" Target="../media/image85.svg"/><Relationship Id="rId11" Type="http://schemas.openxmlformats.org/officeDocument/2006/relationships/image" Target="../media/image84.png"/><Relationship Id="rId10" Type="http://schemas.openxmlformats.org/officeDocument/2006/relationships/image" Target="../media/image87.svg"/><Relationship Id="rId1" Type="http://schemas.openxmlformats.org/officeDocument/2006/relationships/image" Target="../media/image15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2.png"/><Relationship Id="rId8" Type="http://schemas.openxmlformats.org/officeDocument/2006/relationships/image" Target="../media/image25.svg"/><Relationship Id="rId7" Type="http://schemas.openxmlformats.org/officeDocument/2006/relationships/image" Target="../media/image171.png"/><Relationship Id="rId6" Type="http://schemas.openxmlformats.org/officeDocument/2006/relationships/image" Target="../media/image6.svg"/><Relationship Id="rId5" Type="http://schemas.openxmlformats.org/officeDocument/2006/relationships/image" Target="../media/image67.png"/><Relationship Id="rId4" Type="http://schemas.openxmlformats.org/officeDocument/2006/relationships/image" Target="../media/image9.svg"/><Relationship Id="rId3" Type="http://schemas.openxmlformats.org/officeDocument/2006/relationships/image" Target="../media/image65.png"/><Relationship Id="rId2" Type="http://schemas.openxmlformats.org/officeDocument/2006/relationships/image" Target="../media/image170.jpeg"/><Relationship Id="rId14" Type="http://schemas.openxmlformats.org/officeDocument/2006/relationships/notesSlide" Target="../notesSlides/notesSlide27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75.png"/><Relationship Id="rId11" Type="http://schemas.openxmlformats.org/officeDocument/2006/relationships/image" Target="../media/image174.png"/><Relationship Id="rId10" Type="http://schemas.openxmlformats.org/officeDocument/2006/relationships/image" Target="../media/image173.svg"/><Relationship Id="rId1" Type="http://schemas.openxmlformats.org/officeDocument/2006/relationships/image" Target="../media/image16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8.jpeg"/><Relationship Id="rId8" Type="http://schemas.openxmlformats.org/officeDocument/2006/relationships/image" Target="../media/image177.png"/><Relationship Id="rId7" Type="http://schemas.openxmlformats.org/officeDocument/2006/relationships/image" Target="../media/image6.svg"/><Relationship Id="rId6" Type="http://schemas.openxmlformats.org/officeDocument/2006/relationships/image" Target="../media/image67.png"/><Relationship Id="rId5" Type="http://schemas.openxmlformats.org/officeDocument/2006/relationships/image" Target="../media/image39.svg"/><Relationship Id="rId4" Type="http://schemas.openxmlformats.org/officeDocument/2006/relationships/image" Target="../media/image66.png"/><Relationship Id="rId3" Type="http://schemas.openxmlformats.org/officeDocument/2006/relationships/image" Target="../media/image176.png"/><Relationship Id="rId2" Type="http://schemas.openxmlformats.org/officeDocument/2006/relationships/image" Target="../media/image9.svg"/><Relationship Id="rId11" Type="http://schemas.openxmlformats.org/officeDocument/2006/relationships/notesSlide" Target="../notesSlides/notesSlide2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svg"/><Relationship Id="rId8" Type="http://schemas.openxmlformats.org/officeDocument/2006/relationships/image" Target="../media/image67.png"/><Relationship Id="rId7" Type="http://schemas.openxmlformats.org/officeDocument/2006/relationships/image" Target="../media/image39.svg"/><Relationship Id="rId6" Type="http://schemas.openxmlformats.org/officeDocument/2006/relationships/image" Target="../media/image6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5" Type="http://schemas.openxmlformats.org/officeDocument/2006/relationships/notesSlide" Target="../notesSlides/notesSlide29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1.png"/><Relationship Id="rId12" Type="http://schemas.openxmlformats.org/officeDocument/2006/relationships/image" Target="../media/image180.png"/><Relationship Id="rId11" Type="http://schemas.openxmlformats.org/officeDocument/2006/relationships/image" Target="../media/image40.svg"/><Relationship Id="rId10" Type="http://schemas.openxmlformats.org/officeDocument/2006/relationships/image" Target="../media/image157.png"/><Relationship Id="rId1" Type="http://schemas.openxmlformats.org/officeDocument/2006/relationships/image" Target="../media/image17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sv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39.svg"/><Relationship Id="rId7" Type="http://schemas.openxmlformats.org/officeDocument/2006/relationships/image" Target="../media/image66.png"/><Relationship Id="rId6" Type="http://schemas.openxmlformats.org/officeDocument/2006/relationships/image" Target="../media/image9.svg"/><Relationship Id="rId5" Type="http://schemas.openxmlformats.org/officeDocument/2006/relationships/image" Target="../media/image65.png"/><Relationship Id="rId4" Type="http://schemas.openxmlformats.org/officeDocument/2006/relationships/image" Target="../media/image185.jpeg"/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6" Type="http://schemas.openxmlformats.org/officeDocument/2006/relationships/notesSlide" Target="../notesSlides/notesSlide30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87.svg"/><Relationship Id="rId13" Type="http://schemas.openxmlformats.org/officeDocument/2006/relationships/image" Target="../media/image186.png"/><Relationship Id="rId12" Type="http://schemas.openxmlformats.org/officeDocument/2006/relationships/image" Target="../media/image40.svg"/><Relationship Id="rId11" Type="http://schemas.openxmlformats.org/officeDocument/2006/relationships/image" Target="../media/image157.png"/><Relationship Id="rId10" Type="http://schemas.openxmlformats.org/officeDocument/2006/relationships/image" Target="../media/image6.svg"/><Relationship Id="rId1" Type="http://schemas.openxmlformats.org/officeDocument/2006/relationships/image" Target="../media/image182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8" Type="http://schemas.openxmlformats.org/officeDocument/2006/relationships/image" Target="../media/image6.svg"/><Relationship Id="rId7" Type="http://schemas.openxmlformats.org/officeDocument/2006/relationships/image" Target="../media/image67.png"/><Relationship Id="rId6" Type="http://schemas.openxmlformats.org/officeDocument/2006/relationships/image" Target="../media/image39.svg"/><Relationship Id="rId5" Type="http://schemas.openxmlformats.org/officeDocument/2006/relationships/image" Target="../media/image66.png"/><Relationship Id="rId4" Type="http://schemas.openxmlformats.org/officeDocument/2006/relationships/image" Target="../media/image85.svg"/><Relationship Id="rId3" Type="http://schemas.openxmlformats.org/officeDocument/2006/relationships/image" Target="../media/image84.png"/><Relationship Id="rId2" Type="http://schemas.openxmlformats.org/officeDocument/2006/relationships/image" Target="../media/image189.png"/><Relationship Id="rId19" Type="http://schemas.openxmlformats.org/officeDocument/2006/relationships/notesSlide" Target="../notesSlides/notesSlide3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9.svg"/><Relationship Id="rId16" Type="http://schemas.openxmlformats.org/officeDocument/2006/relationships/image" Target="../media/image65.png"/><Relationship Id="rId15" Type="http://schemas.openxmlformats.org/officeDocument/2006/relationships/image" Target="../media/image194.svg"/><Relationship Id="rId14" Type="http://schemas.openxmlformats.org/officeDocument/2006/relationships/image" Target="../media/image193.png"/><Relationship Id="rId13" Type="http://schemas.openxmlformats.org/officeDocument/2006/relationships/image" Target="../media/image192.png"/><Relationship Id="rId12" Type="http://schemas.openxmlformats.org/officeDocument/2006/relationships/image" Target="../media/image191.svg"/><Relationship Id="rId11" Type="http://schemas.openxmlformats.org/officeDocument/2006/relationships/image" Target="../media/image190.png"/><Relationship Id="rId10" Type="http://schemas.openxmlformats.org/officeDocument/2006/relationships/image" Target="../media/image40.svg"/><Relationship Id="rId1" Type="http://schemas.openxmlformats.org/officeDocument/2006/relationships/image" Target="../media/image188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199.svg"/><Relationship Id="rId7" Type="http://schemas.openxmlformats.org/officeDocument/2006/relationships/image" Target="../media/image17.png"/><Relationship Id="rId6" Type="http://schemas.openxmlformats.org/officeDocument/2006/relationships/image" Target="../media/image9.svg"/><Relationship Id="rId5" Type="http://schemas.openxmlformats.org/officeDocument/2006/relationships/image" Target="../media/image65.png"/><Relationship Id="rId4" Type="http://schemas.openxmlformats.org/officeDocument/2006/relationships/image" Target="../media/image198.jpeg"/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5" Type="http://schemas.openxmlformats.org/officeDocument/2006/relationships/notesSlide" Target="../notesSlides/notesSlide3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03.png"/><Relationship Id="rId12" Type="http://schemas.openxmlformats.org/officeDocument/2006/relationships/image" Target="../media/image202.svg"/><Relationship Id="rId11" Type="http://schemas.openxmlformats.org/officeDocument/2006/relationships/image" Target="../media/image201.png"/><Relationship Id="rId10" Type="http://schemas.openxmlformats.org/officeDocument/2006/relationships/image" Target="../media/image200.svg"/><Relationship Id="rId1" Type="http://schemas.openxmlformats.org/officeDocument/2006/relationships/image" Target="../media/image195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0.svg"/><Relationship Id="rId8" Type="http://schemas.openxmlformats.org/officeDocument/2006/relationships/image" Target="../media/image60.png"/><Relationship Id="rId7" Type="http://schemas.openxmlformats.org/officeDocument/2006/relationships/image" Target="../media/image207.svg"/><Relationship Id="rId6" Type="http://schemas.openxmlformats.org/officeDocument/2006/relationships/image" Target="../media/image13.png"/><Relationship Id="rId5" Type="http://schemas.openxmlformats.org/officeDocument/2006/relationships/image" Target="../media/image9.svg"/><Relationship Id="rId4" Type="http://schemas.openxmlformats.org/officeDocument/2006/relationships/image" Target="../media/image65.png"/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5" Type="http://schemas.openxmlformats.org/officeDocument/2006/relationships/notesSlide" Target="../notesSlides/notesSlide3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11.png"/><Relationship Id="rId12" Type="http://schemas.openxmlformats.org/officeDocument/2006/relationships/image" Target="../media/image210.svg"/><Relationship Id="rId11" Type="http://schemas.openxmlformats.org/officeDocument/2006/relationships/image" Target="../media/image209.png"/><Relationship Id="rId10" Type="http://schemas.openxmlformats.org/officeDocument/2006/relationships/image" Target="../media/image208.jpeg"/><Relationship Id="rId1" Type="http://schemas.openxmlformats.org/officeDocument/2006/relationships/image" Target="../media/image204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0.svg"/><Relationship Id="rId8" Type="http://schemas.openxmlformats.org/officeDocument/2006/relationships/image" Target="../media/image219.png"/><Relationship Id="rId7" Type="http://schemas.openxmlformats.org/officeDocument/2006/relationships/image" Target="../media/image218.svg"/><Relationship Id="rId6" Type="http://schemas.openxmlformats.org/officeDocument/2006/relationships/image" Target="../media/image217.png"/><Relationship Id="rId5" Type="http://schemas.openxmlformats.org/officeDocument/2006/relationships/image" Target="../media/image216.svg"/><Relationship Id="rId4" Type="http://schemas.openxmlformats.org/officeDocument/2006/relationships/image" Target="../media/image215.png"/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1" Type="http://schemas.openxmlformats.org/officeDocument/2006/relationships/notesSlide" Target="../notesSlides/notesSlide3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svg"/><Relationship Id="rId8" Type="http://schemas.openxmlformats.org/officeDocument/2006/relationships/image" Target="../media/image1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svg"/><Relationship Id="rId8" Type="http://schemas.openxmlformats.org/officeDocument/2006/relationships/image" Target="../media/image24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1" Type="http://schemas.openxmlformats.org/officeDocument/2006/relationships/image" Target="../media/image27.svg"/><Relationship Id="rId10" Type="http://schemas.openxmlformats.org/officeDocument/2006/relationships/image" Target="../media/image26.pn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svg"/><Relationship Id="rId8" Type="http://schemas.openxmlformats.org/officeDocument/2006/relationships/image" Target="../media/image13.png"/><Relationship Id="rId7" Type="http://schemas.openxmlformats.org/officeDocument/2006/relationships/image" Target="../media/image38.svg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0" Type="http://schemas.openxmlformats.org/officeDocument/2006/relationships/notesSlide" Target="../notesSlides/notesSlide7.xml"/><Relationship Id="rId2" Type="http://schemas.openxmlformats.org/officeDocument/2006/relationships/image" Target="../media/image33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45.svg"/><Relationship Id="rId17" Type="http://schemas.openxmlformats.org/officeDocument/2006/relationships/image" Target="../media/image44.png"/><Relationship Id="rId16" Type="http://schemas.openxmlformats.org/officeDocument/2006/relationships/image" Target="../media/image43.png"/><Relationship Id="rId15" Type="http://schemas.openxmlformats.org/officeDocument/2006/relationships/image" Target="../media/image42.svg"/><Relationship Id="rId14" Type="http://schemas.openxmlformats.org/officeDocument/2006/relationships/image" Target="../media/image41.png"/><Relationship Id="rId13" Type="http://schemas.openxmlformats.org/officeDocument/2006/relationships/image" Target="../media/image40.svg"/><Relationship Id="rId12" Type="http://schemas.openxmlformats.org/officeDocument/2006/relationships/image" Target="../media/image17.png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svg"/><Relationship Id="rId6" Type="http://schemas.openxmlformats.org/officeDocument/2006/relationships/image" Target="../media/image4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39.svg"/><Relationship Id="rId7" Type="http://schemas.openxmlformats.org/officeDocument/2006/relationships/image" Target="../media/image1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52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3.png"/><Relationship Id="rId12" Type="http://schemas.openxmlformats.org/officeDocument/2006/relationships/image" Target="../media/image40.svg"/><Relationship Id="rId11" Type="http://schemas.openxmlformats.org/officeDocument/2006/relationships/image" Target="../media/image17.png"/><Relationship Id="rId10" Type="http://schemas.openxmlformats.org/officeDocument/2006/relationships/image" Target="../media/image6.svg"/><Relationship Id="rId1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2178030" y="9697720"/>
            <a:ext cx="554863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000" b="1">
                <a:solidFill>
                  <a:srgbClr val="FF0000"/>
                </a:solidFill>
              </a:rPr>
              <a:t>Актуальные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цены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смотрите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на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сайте</a:t>
            </a:r>
            <a:r>
              <a:rPr lang="en-US" altLang="ru-RU" sz="2000" b="1">
                <a:solidFill>
                  <a:srgbClr val="FF0000"/>
                </a:solidFill>
              </a:rPr>
              <a:t> 12twelve.ru</a:t>
            </a:r>
            <a:endParaRPr lang="en-US" altLang="ru-RU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163300" y="0"/>
            <a:ext cx="71247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44450" y="219075"/>
            <a:ext cx="1985263" cy="48718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59100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2375" y="219075"/>
            <a:ext cx="2141368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59100" y="1190625"/>
            <a:ext cx="2181225" cy="16954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00" y="9144000"/>
            <a:ext cx="3648953" cy="58635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76275" y="3638550"/>
            <a:ext cx="4040197" cy="4042892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114675" y="3076575"/>
            <a:ext cx="7820025" cy="7210425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933450" y="304958"/>
            <a:ext cx="37147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«В компании друзей»</a:t>
            </a:r>
            <a:endParaRPr lang="en-US" sz="2700" dirty="0"/>
          </a:p>
        </p:txBody>
      </p:sp>
      <p:sp>
        <p:nvSpPr>
          <p:cNvPr id="12" name="Text 1"/>
          <p:cNvSpPr/>
          <p:nvPr/>
        </p:nvSpPr>
        <p:spPr>
          <a:xfrm>
            <a:off x="6438900" y="3143250"/>
            <a:ext cx="3676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посуды для суши Ukiyo для двоих</a:t>
            </a:r>
            <a:endParaRPr lang="en-US" sz="2250" dirty="0"/>
          </a:p>
        </p:txBody>
      </p:sp>
      <p:sp>
        <p:nvSpPr>
          <p:cNvPr id="13" name="Text 2"/>
          <p:cNvSpPr/>
          <p:nvPr/>
        </p:nvSpPr>
        <p:spPr>
          <a:xfrm>
            <a:off x="6438900" y="3857625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P263.071</a:t>
            </a:r>
            <a:endParaRPr lang="en-US" sz="1800" dirty="0"/>
          </a:p>
        </p:txBody>
      </p:sp>
      <p:sp>
        <p:nvSpPr>
          <p:cNvPr id="14" name="Text 3"/>
          <p:cNvSpPr/>
          <p:nvPr/>
        </p:nvSpPr>
        <p:spPr>
          <a:xfrm>
            <a:off x="6438900" y="4229100"/>
            <a:ext cx="17621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2 990 ₽</a:t>
            </a:r>
            <a:endParaRPr lang="en-US" sz="3750" dirty="0"/>
          </a:p>
        </p:txBody>
      </p:sp>
      <p:sp>
        <p:nvSpPr>
          <p:cNvPr id="15" name="Text 4"/>
          <p:cNvSpPr/>
          <p:nvPr/>
        </p:nvSpPr>
        <p:spPr>
          <a:xfrm>
            <a:off x="933450" y="2152650"/>
            <a:ext cx="19240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Чашки Ukiyo</a:t>
            </a:r>
            <a:endParaRPr lang="en-US" sz="2250" dirty="0"/>
          </a:p>
        </p:txBody>
      </p:sp>
      <p:sp>
        <p:nvSpPr>
          <p:cNvPr id="16" name="Text 5"/>
          <p:cNvSpPr/>
          <p:nvPr/>
        </p:nvSpPr>
        <p:spPr>
          <a:xfrm>
            <a:off x="933450" y="2581275"/>
            <a:ext cx="10668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P432.403</a:t>
            </a:r>
            <a:endParaRPr lang="en-US" sz="1800" dirty="0"/>
          </a:p>
        </p:txBody>
      </p:sp>
      <p:sp>
        <p:nvSpPr>
          <p:cNvPr id="17" name="Text 6"/>
          <p:cNvSpPr/>
          <p:nvPr/>
        </p:nvSpPr>
        <p:spPr>
          <a:xfrm>
            <a:off x="933450" y="2952750"/>
            <a:ext cx="1676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1 999 ₽</a:t>
            </a:r>
            <a:endParaRPr lang="en-US" sz="3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419225"/>
            <a:ext cx="6296025" cy="74866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228600"/>
            <a:ext cx="1985263" cy="48718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44000" y="952500"/>
            <a:ext cx="9144000" cy="9334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38675" y="3590925"/>
            <a:ext cx="3324225" cy="332422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4182725" y="304958"/>
            <a:ext cx="31623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A995CF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«Властелин уюта»</a:t>
            </a:r>
            <a:endParaRPr lang="en-US" sz="2700" dirty="0"/>
          </a:p>
        </p:txBody>
      </p:sp>
      <p:sp>
        <p:nvSpPr>
          <p:cNvPr id="9" name="Text 1"/>
          <p:cNvSpPr/>
          <p:nvPr/>
        </p:nvSpPr>
        <p:spPr>
          <a:xfrm>
            <a:off x="4048125" y="1562100"/>
            <a:ext cx="20193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Плед VINGA Bilton</a:t>
            </a:r>
            <a:endParaRPr lang="en-US" sz="2250" dirty="0"/>
          </a:p>
        </p:txBody>
      </p:sp>
      <p:sp>
        <p:nvSpPr>
          <p:cNvPr id="10" name="Text 2"/>
          <p:cNvSpPr/>
          <p:nvPr/>
        </p:nvSpPr>
        <p:spPr>
          <a:xfrm>
            <a:off x="4048125" y="2276475"/>
            <a:ext cx="7905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194621</a:t>
            </a:r>
            <a:endParaRPr lang="en-US" sz="1800" dirty="0"/>
          </a:p>
        </p:txBody>
      </p:sp>
      <p:sp>
        <p:nvSpPr>
          <p:cNvPr id="11" name="Text 3"/>
          <p:cNvSpPr/>
          <p:nvPr/>
        </p:nvSpPr>
        <p:spPr>
          <a:xfrm>
            <a:off x="4048125" y="264795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2 844 ₽</a:t>
            </a:r>
            <a:endParaRPr lang="en-US" sz="3750" dirty="0"/>
          </a:p>
        </p:txBody>
      </p:sp>
      <p:sp>
        <p:nvSpPr>
          <p:cNvPr id="12" name="Text 4"/>
          <p:cNvSpPr/>
          <p:nvPr/>
        </p:nvSpPr>
        <p:spPr>
          <a:xfrm>
            <a:off x="5276850" y="6915150"/>
            <a:ext cx="20193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Фонарь VINGA</a:t>
            </a:r>
            <a:endParaRPr lang="en-US" sz="2250" dirty="0"/>
          </a:p>
        </p:txBody>
      </p:sp>
      <p:sp>
        <p:nvSpPr>
          <p:cNvPr id="13" name="Text 5"/>
          <p:cNvSpPr/>
          <p:nvPr/>
        </p:nvSpPr>
        <p:spPr>
          <a:xfrm>
            <a:off x="5276850" y="7629525"/>
            <a:ext cx="6953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81999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5276850" y="8001000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3 553 ₽</a:t>
            </a:r>
            <a:endParaRPr lang="en-US" sz="3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7632546" cy="891841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63300" y="0"/>
            <a:ext cx="71247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44450" y="219075"/>
            <a:ext cx="1985263" cy="48718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9100" y="9601200"/>
            <a:ext cx="1685925" cy="209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2375" y="219075"/>
            <a:ext cx="2141368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362325" y="3505200"/>
            <a:ext cx="4576826" cy="457682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47678" y="3767630"/>
            <a:ext cx="4575276" cy="457682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923667" y="3977580"/>
            <a:ext cx="5080696" cy="5080696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1981200" y="304958"/>
            <a:ext cx="27527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«Яркий акцент»</a:t>
            </a:r>
            <a:endParaRPr lang="en-US" sz="2700" dirty="0"/>
          </a:p>
        </p:txBody>
      </p:sp>
      <p:sp>
        <p:nvSpPr>
          <p:cNvPr id="12" name="Text 1"/>
          <p:cNvSpPr/>
          <p:nvPr/>
        </p:nvSpPr>
        <p:spPr>
          <a:xfrm>
            <a:off x="933450" y="7972425"/>
            <a:ext cx="28670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Сумка XD Design Boxy Sling</a:t>
            </a:r>
            <a:endParaRPr lang="en-US" sz="2250" dirty="0"/>
          </a:p>
        </p:txBody>
      </p:sp>
      <p:sp>
        <p:nvSpPr>
          <p:cNvPr id="13" name="Text 2"/>
          <p:cNvSpPr/>
          <p:nvPr/>
        </p:nvSpPr>
        <p:spPr>
          <a:xfrm>
            <a:off x="933450" y="8686800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P705.951</a:t>
            </a:r>
            <a:endParaRPr lang="en-US" sz="1800" dirty="0"/>
          </a:p>
        </p:txBody>
      </p:sp>
      <p:sp>
        <p:nvSpPr>
          <p:cNvPr id="14" name="Text 3"/>
          <p:cNvSpPr/>
          <p:nvPr/>
        </p:nvSpPr>
        <p:spPr>
          <a:xfrm>
            <a:off x="933450" y="9058275"/>
            <a:ext cx="1676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4 447 ₽</a:t>
            </a:r>
            <a:endParaRPr lang="en-US" sz="3750" dirty="0"/>
          </a:p>
        </p:txBody>
      </p:sp>
      <p:sp>
        <p:nvSpPr>
          <p:cNvPr id="15" name="Text 4"/>
          <p:cNvSpPr/>
          <p:nvPr/>
        </p:nvSpPr>
        <p:spPr>
          <a:xfrm>
            <a:off x="5353050" y="2085975"/>
            <a:ext cx="28670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Бутылка для воды VINGA Lean</a:t>
            </a:r>
            <a:endParaRPr lang="en-US" sz="2250" dirty="0"/>
          </a:p>
        </p:txBody>
      </p:sp>
      <p:sp>
        <p:nvSpPr>
          <p:cNvPr id="16" name="Text 5"/>
          <p:cNvSpPr/>
          <p:nvPr/>
        </p:nvSpPr>
        <p:spPr>
          <a:xfrm>
            <a:off x="5353050" y="2800350"/>
            <a:ext cx="714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50833</a:t>
            </a:r>
            <a:endParaRPr lang="en-US" sz="1800" dirty="0"/>
          </a:p>
        </p:txBody>
      </p:sp>
      <p:sp>
        <p:nvSpPr>
          <p:cNvPr id="17" name="Text 6"/>
          <p:cNvSpPr/>
          <p:nvPr/>
        </p:nvSpPr>
        <p:spPr>
          <a:xfrm>
            <a:off x="5353050" y="3171825"/>
            <a:ext cx="1257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981 ₽</a:t>
            </a:r>
            <a:endParaRPr lang="en-US" sz="3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838825" y="0"/>
            <a:ext cx="12449175" cy="5848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2028825"/>
            <a:ext cx="7010400" cy="70104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9100" y="9601200"/>
            <a:ext cx="1685925" cy="209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00425" y="219075"/>
            <a:ext cx="2141368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753100" y="4848225"/>
            <a:ext cx="5867400" cy="543877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627199" y="3635727"/>
            <a:ext cx="5358701" cy="5358701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019175" y="2800350"/>
            <a:ext cx="16668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Бутылка для воды</a:t>
            </a:r>
            <a:endParaRPr lang="en-US" sz="2250" dirty="0"/>
          </a:p>
        </p:txBody>
      </p:sp>
      <p:sp>
        <p:nvSpPr>
          <p:cNvPr id="11" name="Text 1"/>
          <p:cNvSpPr/>
          <p:nvPr/>
        </p:nvSpPr>
        <p:spPr>
          <a:xfrm>
            <a:off x="1019175" y="3514725"/>
            <a:ext cx="10858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P433.090</a:t>
            </a:r>
            <a:endParaRPr lang="en-US" sz="1800" dirty="0"/>
          </a:p>
        </p:txBody>
      </p:sp>
      <p:sp>
        <p:nvSpPr>
          <p:cNvPr id="12" name="Text 2"/>
          <p:cNvSpPr/>
          <p:nvPr/>
        </p:nvSpPr>
        <p:spPr>
          <a:xfrm>
            <a:off x="1019175" y="3886200"/>
            <a:ext cx="16859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1 059 ₽</a:t>
            </a:r>
            <a:endParaRPr lang="en-US" sz="3750" dirty="0"/>
          </a:p>
        </p:txBody>
      </p:sp>
      <p:sp>
        <p:nvSpPr>
          <p:cNvPr id="13" name="Text 3"/>
          <p:cNvSpPr/>
          <p:nvPr/>
        </p:nvSpPr>
        <p:spPr>
          <a:xfrm>
            <a:off x="7324725" y="5000625"/>
            <a:ext cx="38481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Подставка для планшета и телефона Bamboo</a:t>
            </a:r>
            <a:endParaRPr lang="en-US" sz="2250" dirty="0"/>
          </a:p>
        </p:txBody>
      </p:sp>
      <p:sp>
        <p:nvSpPr>
          <p:cNvPr id="14" name="Text 4"/>
          <p:cNvSpPr/>
          <p:nvPr/>
        </p:nvSpPr>
        <p:spPr>
          <a:xfrm>
            <a:off x="7324725" y="5715000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P301.379</a:t>
            </a:r>
            <a:endParaRPr lang="en-US" sz="1800" dirty="0"/>
          </a:p>
        </p:txBody>
      </p:sp>
      <p:sp>
        <p:nvSpPr>
          <p:cNvPr id="15" name="Text 5"/>
          <p:cNvSpPr/>
          <p:nvPr/>
        </p:nvSpPr>
        <p:spPr>
          <a:xfrm>
            <a:off x="7324725" y="6086475"/>
            <a:ext cx="1314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459 ₽</a:t>
            </a:r>
            <a:endParaRPr lang="en-US" sz="3750" dirty="0"/>
          </a:p>
        </p:txBody>
      </p:sp>
      <p:sp>
        <p:nvSpPr>
          <p:cNvPr id="16" name="Text 6"/>
          <p:cNvSpPr/>
          <p:nvPr/>
        </p:nvSpPr>
        <p:spPr>
          <a:xfrm>
            <a:off x="14811375" y="4419600"/>
            <a:ext cx="16954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Вечный карандаш Tree Free</a:t>
            </a:r>
            <a:endParaRPr lang="en-US" sz="2250" dirty="0"/>
          </a:p>
        </p:txBody>
      </p:sp>
      <p:sp>
        <p:nvSpPr>
          <p:cNvPr id="17" name="Text 7"/>
          <p:cNvSpPr/>
          <p:nvPr/>
        </p:nvSpPr>
        <p:spPr>
          <a:xfrm>
            <a:off x="14811375" y="5419725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P611.029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14811375" y="5791200"/>
            <a:ext cx="12192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231 ₽</a:t>
            </a:r>
            <a:endParaRPr lang="en-US" sz="3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9144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942975"/>
            <a:ext cx="9144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49575" y="9601200"/>
            <a:ext cx="1685925" cy="209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00425" y="219075"/>
            <a:ext cx="2141368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220325" y="952500"/>
            <a:ext cx="3714750" cy="39338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220325" y="5067300"/>
            <a:ext cx="3714750" cy="39433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935075" y="952500"/>
            <a:ext cx="3714750" cy="39338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935075" y="5067300"/>
            <a:ext cx="3714750" cy="39433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72475" y="942975"/>
            <a:ext cx="1544864" cy="123825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1258550" y="4657725"/>
            <a:ext cx="10668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P705.993</a:t>
            </a:r>
            <a:endParaRPr lang="en-US" sz="1800" dirty="0"/>
          </a:p>
        </p:txBody>
      </p:sp>
      <p:sp>
        <p:nvSpPr>
          <p:cNvPr id="14" name="Text 1"/>
          <p:cNvSpPr/>
          <p:nvPr/>
        </p:nvSpPr>
        <p:spPr>
          <a:xfrm>
            <a:off x="11258550" y="8782050"/>
            <a:ext cx="10668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P705.995</a:t>
            </a:r>
            <a:endParaRPr lang="en-US" sz="1800" dirty="0"/>
          </a:p>
        </p:txBody>
      </p:sp>
      <p:sp>
        <p:nvSpPr>
          <p:cNvPr id="15" name="Text 2"/>
          <p:cNvSpPr/>
          <p:nvPr/>
        </p:nvSpPr>
        <p:spPr>
          <a:xfrm>
            <a:off x="14725650" y="4657725"/>
            <a:ext cx="10763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P705.999</a:t>
            </a:r>
            <a:endParaRPr lang="en-US" sz="1800" dirty="0"/>
          </a:p>
        </p:txBody>
      </p:sp>
      <p:sp>
        <p:nvSpPr>
          <p:cNvPr id="16" name="Text 3"/>
          <p:cNvSpPr/>
          <p:nvPr/>
        </p:nvSpPr>
        <p:spPr>
          <a:xfrm>
            <a:off x="14725650" y="8782050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P705.997</a:t>
            </a:r>
            <a:endParaRPr lang="en-US" sz="1800" dirty="0"/>
          </a:p>
        </p:txBody>
      </p:sp>
      <p:sp>
        <p:nvSpPr>
          <p:cNvPr id="17" name="Text 4"/>
          <p:cNvSpPr/>
          <p:nvPr/>
        </p:nvSpPr>
        <p:spPr>
          <a:xfrm>
            <a:off x="13182600" y="333375"/>
            <a:ext cx="41529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Новые цвета Bobby Soft</a:t>
            </a:r>
            <a:endParaRPr lang="en-US" sz="2700" dirty="0"/>
          </a:p>
        </p:txBody>
      </p:sp>
      <p:sp>
        <p:nvSpPr>
          <p:cNvPr id="18" name="Text 5"/>
          <p:cNvSpPr/>
          <p:nvPr/>
        </p:nvSpPr>
        <p:spPr>
          <a:xfrm>
            <a:off x="6038850" y="6810375"/>
            <a:ext cx="29241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Антикражный рюкзак Bobby Soft</a:t>
            </a:r>
            <a:endParaRPr lang="en-US" sz="2250" dirty="0"/>
          </a:p>
        </p:txBody>
      </p:sp>
      <p:sp>
        <p:nvSpPr>
          <p:cNvPr id="19" name="Text 6"/>
          <p:cNvSpPr/>
          <p:nvPr/>
        </p:nvSpPr>
        <p:spPr>
          <a:xfrm>
            <a:off x="6038850" y="7524750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P705.992</a:t>
            </a:r>
            <a:endParaRPr lang="en-US" sz="1800" dirty="0"/>
          </a:p>
        </p:txBody>
      </p:sp>
      <p:sp>
        <p:nvSpPr>
          <p:cNvPr id="20" name="Text 7"/>
          <p:cNvSpPr/>
          <p:nvPr/>
        </p:nvSpPr>
        <p:spPr>
          <a:xfrm>
            <a:off x="6038850" y="7896225"/>
            <a:ext cx="1695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9 788 ₽</a:t>
            </a:r>
            <a:endParaRPr lang="en-US" sz="3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96000" y="0"/>
            <a:ext cx="11182350" cy="102584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39525" y="0"/>
            <a:ext cx="684847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6725" y="4038600"/>
            <a:ext cx="5467618" cy="582645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696075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60960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92000" y="942975"/>
            <a:ext cx="6096000" cy="1828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49575" y="9601200"/>
            <a:ext cx="1685925" cy="2095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400425" y="219075"/>
            <a:ext cx="2141368" cy="487182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019925" y="5143500"/>
            <a:ext cx="4933950" cy="49339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54050" y="1628775"/>
            <a:ext cx="2905125" cy="141922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81075" y="1628775"/>
            <a:ext cx="2828925" cy="1704975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14325600" y="333375"/>
            <a:ext cx="30099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Трендовые цвета</a:t>
            </a:r>
            <a:endParaRPr lang="en-US" sz="2700" dirty="0"/>
          </a:p>
        </p:txBody>
      </p:sp>
      <p:sp>
        <p:nvSpPr>
          <p:cNvPr id="15" name="Text 1"/>
          <p:cNvSpPr/>
          <p:nvPr/>
        </p:nvSpPr>
        <p:spPr>
          <a:xfrm>
            <a:off x="13335000" y="1628775"/>
            <a:ext cx="29241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Зонт Impact</a:t>
            </a:r>
            <a:endParaRPr lang="en-US" sz="2250" dirty="0"/>
          </a:p>
        </p:txBody>
      </p:sp>
      <p:sp>
        <p:nvSpPr>
          <p:cNvPr id="16" name="Text 2"/>
          <p:cNvSpPr/>
          <p:nvPr/>
        </p:nvSpPr>
        <p:spPr>
          <a:xfrm>
            <a:off x="13335000" y="2057400"/>
            <a:ext cx="9334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P850.43</a:t>
            </a:r>
            <a:endParaRPr lang="en-US" sz="1800" dirty="0"/>
          </a:p>
        </p:txBody>
      </p:sp>
      <p:sp>
        <p:nvSpPr>
          <p:cNvPr id="17" name="Text 3"/>
          <p:cNvSpPr/>
          <p:nvPr/>
        </p:nvSpPr>
        <p:spPr>
          <a:xfrm>
            <a:off x="13335000" y="2714625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2 303 ₽</a:t>
            </a:r>
            <a:endParaRPr lang="en-US" sz="3750" dirty="0"/>
          </a:p>
        </p:txBody>
      </p:sp>
      <p:sp>
        <p:nvSpPr>
          <p:cNvPr id="18" name="Text 4"/>
          <p:cNvSpPr/>
          <p:nvPr/>
        </p:nvSpPr>
        <p:spPr>
          <a:xfrm>
            <a:off x="962025" y="1628775"/>
            <a:ext cx="28479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Бутылка для воды Avira Atik</a:t>
            </a:r>
            <a:endParaRPr lang="en-US" sz="2250" dirty="0"/>
          </a:p>
        </p:txBody>
      </p:sp>
      <p:sp>
        <p:nvSpPr>
          <p:cNvPr id="19" name="Text 5"/>
          <p:cNvSpPr/>
          <p:nvPr/>
        </p:nvSpPr>
        <p:spPr>
          <a:xfrm>
            <a:off x="962025" y="2343150"/>
            <a:ext cx="9239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P438.03</a:t>
            </a:r>
            <a:endParaRPr lang="en-US" sz="1800" dirty="0"/>
          </a:p>
        </p:txBody>
      </p:sp>
      <p:sp>
        <p:nvSpPr>
          <p:cNvPr id="20" name="Text 6"/>
          <p:cNvSpPr/>
          <p:nvPr/>
        </p:nvSpPr>
        <p:spPr>
          <a:xfrm>
            <a:off x="962025" y="3000375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1 594 ₽</a:t>
            </a:r>
            <a:endParaRPr lang="en-US" sz="3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68175" y="1990725"/>
            <a:ext cx="6219825" cy="64484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24825" y="1809750"/>
            <a:ext cx="7315200" cy="7315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981200"/>
            <a:ext cx="6248400" cy="63436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91440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42975"/>
            <a:ext cx="9144000" cy="1828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49575" y="9601200"/>
            <a:ext cx="1685925" cy="2095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82850" y="219075"/>
            <a:ext cx="2141368" cy="487182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067050" y="1724025"/>
            <a:ext cx="7305675" cy="72961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343900" y="952500"/>
            <a:ext cx="1544864" cy="123825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62025" y="7953375"/>
            <a:ext cx="21336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XD Design Soft Daypack</a:t>
            </a:r>
            <a:endParaRPr lang="en-US" sz="2250" dirty="0"/>
          </a:p>
        </p:txBody>
      </p:sp>
      <p:sp>
        <p:nvSpPr>
          <p:cNvPr id="14" name="Text 1"/>
          <p:cNvSpPr/>
          <p:nvPr/>
        </p:nvSpPr>
        <p:spPr>
          <a:xfrm>
            <a:off x="962025" y="8667750"/>
            <a:ext cx="9239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P705.98</a:t>
            </a:r>
            <a:endParaRPr lang="en-US" sz="1800" dirty="0"/>
          </a:p>
        </p:txBody>
      </p:sp>
      <p:sp>
        <p:nvSpPr>
          <p:cNvPr id="15" name="Text 2"/>
          <p:cNvSpPr/>
          <p:nvPr/>
        </p:nvSpPr>
        <p:spPr>
          <a:xfrm>
            <a:off x="962025" y="9039225"/>
            <a:ext cx="20002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14 066 ₽</a:t>
            </a:r>
            <a:endParaRPr lang="en-US" sz="3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9144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942975"/>
            <a:ext cx="9144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49575" y="9601200"/>
            <a:ext cx="1685925" cy="209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2850" y="219075"/>
            <a:ext cx="2141368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3609975"/>
            <a:ext cx="5410502" cy="625822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86075" y="3039721"/>
            <a:ext cx="7254083" cy="724727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64712" y="8096250"/>
            <a:ext cx="4923288" cy="95250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933450" y="1619250"/>
            <a:ext cx="27908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Вакуумная бутылка, 300 мл</a:t>
            </a:r>
            <a:endParaRPr lang="en-US" sz="2250" dirty="0"/>
          </a:p>
        </p:txBody>
      </p:sp>
      <p:sp>
        <p:nvSpPr>
          <p:cNvPr id="12" name="Text 1"/>
          <p:cNvSpPr/>
          <p:nvPr/>
        </p:nvSpPr>
        <p:spPr>
          <a:xfrm>
            <a:off x="933450" y="2333625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P433.195</a:t>
            </a:r>
            <a:endParaRPr lang="en-US" sz="1800" dirty="0"/>
          </a:p>
        </p:txBody>
      </p:sp>
      <p:sp>
        <p:nvSpPr>
          <p:cNvPr id="13" name="Text 2"/>
          <p:cNvSpPr/>
          <p:nvPr/>
        </p:nvSpPr>
        <p:spPr>
          <a:xfrm>
            <a:off x="933450" y="2705100"/>
            <a:ext cx="16192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2 125 ₽</a:t>
            </a:r>
            <a:endParaRPr lang="en-US" sz="3750" dirty="0"/>
          </a:p>
        </p:txBody>
      </p:sp>
      <p:sp>
        <p:nvSpPr>
          <p:cNvPr id="14" name="Text 3"/>
          <p:cNvSpPr/>
          <p:nvPr/>
        </p:nvSpPr>
        <p:spPr>
          <a:xfrm>
            <a:off x="5772150" y="1619250"/>
            <a:ext cx="25431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Вакуумная бутылка, 260 мл</a:t>
            </a:r>
            <a:endParaRPr lang="en-US" sz="2250" dirty="0"/>
          </a:p>
        </p:txBody>
      </p:sp>
      <p:sp>
        <p:nvSpPr>
          <p:cNvPr id="15" name="Text 4"/>
          <p:cNvSpPr/>
          <p:nvPr/>
        </p:nvSpPr>
        <p:spPr>
          <a:xfrm>
            <a:off x="5772150" y="2333625"/>
            <a:ext cx="10668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P436.963</a:t>
            </a:r>
            <a:endParaRPr lang="en-US" sz="1800" dirty="0"/>
          </a:p>
        </p:txBody>
      </p:sp>
      <p:sp>
        <p:nvSpPr>
          <p:cNvPr id="16" name="Text 5"/>
          <p:cNvSpPr/>
          <p:nvPr/>
        </p:nvSpPr>
        <p:spPr>
          <a:xfrm>
            <a:off x="5772150" y="2705100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1 238 ₽</a:t>
            </a:r>
            <a:endParaRPr lang="en-US" sz="3750" dirty="0"/>
          </a:p>
        </p:txBody>
      </p:sp>
      <p:sp>
        <p:nvSpPr>
          <p:cNvPr id="17" name="Text 6"/>
          <p:cNvSpPr/>
          <p:nvPr/>
        </p:nvSpPr>
        <p:spPr>
          <a:xfrm>
            <a:off x="9982200" y="1619250"/>
            <a:ext cx="254317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Вакуумная бутылка Trend,
350 мл</a:t>
            </a:r>
            <a:endParaRPr lang="en-US" sz="2250" dirty="0"/>
          </a:p>
        </p:txBody>
      </p:sp>
      <p:sp>
        <p:nvSpPr>
          <p:cNvPr id="18" name="Text 7"/>
          <p:cNvSpPr/>
          <p:nvPr/>
        </p:nvSpPr>
        <p:spPr>
          <a:xfrm>
            <a:off x="9982200" y="2619375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P436.681</a:t>
            </a:r>
            <a:endParaRPr lang="en-US" sz="1800" dirty="0"/>
          </a:p>
        </p:txBody>
      </p:sp>
      <p:sp>
        <p:nvSpPr>
          <p:cNvPr id="19" name="Text 8"/>
          <p:cNvSpPr/>
          <p:nvPr/>
        </p:nvSpPr>
        <p:spPr>
          <a:xfrm>
            <a:off x="9982200" y="2990850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1 594 ₽</a:t>
            </a:r>
            <a:endParaRPr lang="en-US" sz="3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305175"/>
            <a:ext cx="5734050" cy="58959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00825" y="247650"/>
            <a:ext cx="5236288" cy="5236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0" y="942975"/>
            <a:ext cx="6096000" cy="93440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1075" y="9601200"/>
            <a:ext cx="1685925" cy="209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1544864" cy="12382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34050" y="4105275"/>
            <a:ext cx="6589524" cy="6181725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4077950" y="304958"/>
            <a:ext cx="326707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«Закон и порядок»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933450" y="3019425"/>
            <a:ext cx="34480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Технологичный органайзер Swiss Peak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933450" y="3733800"/>
            <a:ext cx="1038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P820.391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933450" y="4105275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3 350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6067425" y="1552575"/>
            <a:ext cx="200977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Дорожный органайзер
XD Design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6067425" y="2552700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P705.821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6067425" y="2924175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3 553 ₽</a:t>
            </a:r>
            <a:endParaRPr lang="en-US" sz="3750" dirty="0"/>
          </a:p>
        </p:txBody>
      </p:sp>
      <p:sp>
        <p:nvSpPr>
          <p:cNvPr id="17" name="Text 7"/>
          <p:cNvSpPr/>
          <p:nvPr/>
        </p:nvSpPr>
        <p:spPr>
          <a:xfrm>
            <a:off x="5314950" y="7067550"/>
            <a:ext cx="200977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Органайзер VINGA Baltimore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5314950" y="8067675"/>
            <a:ext cx="8477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500819</a:t>
            </a:r>
            <a:endParaRPr lang="en-US" sz="1800" dirty="0"/>
          </a:p>
        </p:txBody>
      </p:sp>
      <p:sp>
        <p:nvSpPr>
          <p:cNvPr id="19" name="Text 9"/>
          <p:cNvSpPr/>
          <p:nvPr/>
        </p:nvSpPr>
        <p:spPr>
          <a:xfrm>
            <a:off x="5314950" y="8439150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3 553 ₽</a:t>
            </a:r>
            <a:endParaRPr lang="en-US" sz="3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49575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505075"/>
            <a:ext cx="7023964" cy="716683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61675" y="503951"/>
            <a:ext cx="7963775" cy="79637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934950" y="2876550"/>
            <a:ext cx="4600575" cy="4114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86447" y="8096250"/>
            <a:ext cx="5301553" cy="952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57775" y="952500"/>
            <a:ext cx="1544864" cy="123825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962025" y="1790700"/>
            <a:ext cx="30670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Дорожная сумка
VINGA Baltimore</a:t>
            </a:r>
            <a:endParaRPr lang="en-US" sz="2250" dirty="0"/>
          </a:p>
        </p:txBody>
      </p:sp>
      <p:sp>
        <p:nvSpPr>
          <p:cNvPr id="12" name="Text 1"/>
          <p:cNvSpPr/>
          <p:nvPr/>
        </p:nvSpPr>
        <p:spPr>
          <a:xfrm>
            <a:off x="962025" y="2505075"/>
            <a:ext cx="1038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V820029</a:t>
            </a:r>
            <a:endParaRPr lang="en-US" sz="1800" dirty="0"/>
          </a:p>
        </p:txBody>
      </p:sp>
      <p:sp>
        <p:nvSpPr>
          <p:cNvPr id="13" name="Text 2"/>
          <p:cNvSpPr/>
          <p:nvPr/>
        </p:nvSpPr>
        <p:spPr>
          <a:xfrm>
            <a:off x="962025" y="2876550"/>
            <a:ext cx="17526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4 084 ₽</a:t>
            </a:r>
            <a:endParaRPr lang="en-US" sz="3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9187" y="3815135"/>
            <a:ext cx="9332516" cy="272915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601200"/>
            <a:ext cx="1685925" cy="2095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92000" y="942975"/>
            <a:ext cx="6096000" cy="93440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1075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00425" y="219075"/>
            <a:ext cx="2141368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1000" y="1962150"/>
            <a:ext cx="7639050" cy="76390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10125" y="1962157"/>
            <a:ext cx="4880724" cy="4880724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24474" y="4943466"/>
            <a:ext cx="5288541" cy="5288541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4973300" y="304949"/>
            <a:ext cx="23717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«Яхта, парус»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962025" y="1457325"/>
            <a:ext cx="34671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Сумка-холодильник VINGA Sortino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962025" y="2190750"/>
            <a:ext cx="657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51342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962025" y="2581275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3 375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8629650" y="5768467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Солнцезащитные очки ECO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8629650" y="6501892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P453.915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8629650" y="6892417"/>
            <a:ext cx="12382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419 ₽</a:t>
            </a:r>
            <a:endParaRPr lang="en-US" sz="3750" dirty="0"/>
          </a:p>
        </p:txBody>
      </p:sp>
      <p:sp>
        <p:nvSpPr>
          <p:cNvPr id="17" name="Text 7"/>
          <p:cNvSpPr/>
          <p:nvPr/>
        </p:nvSpPr>
        <p:spPr>
          <a:xfrm>
            <a:off x="8029575" y="2247900"/>
            <a:ext cx="34671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Бейсболка Impact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8029575" y="2695575"/>
            <a:ext cx="10001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P453.313</a:t>
            </a:r>
            <a:endParaRPr lang="en-US" sz="1800" dirty="0"/>
          </a:p>
        </p:txBody>
      </p:sp>
      <p:sp>
        <p:nvSpPr>
          <p:cNvPr id="19" name="Text 9"/>
          <p:cNvSpPr/>
          <p:nvPr/>
        </p:nvSpPr>
        <p:spPr>
          <a:xfrm>
            <a:off x="8029575" y="3086100"/>
            <a:ext cx="13620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669 ₽</a:t>
            </a:r>
            <a:endParaRPr lang="en-US" sz="3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048250" y="4772025"/>
            <a:ext cx="4933950" cy="49339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85825"/>
            <a:ext cx="7515225" cy="88201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0" y="942975"/>
            <a:ext cx="6096000" cy="93440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1075" y="9601200"/>
            <a:ext cx="1685925" cy="209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3763625" y="304958"/>
            <a:ext cx="35814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«Городской модник»</a:t>
            </a:r>
            <a:endParaRPr lang="en-US" sz="2700" dirty="0"/>
          </a:p>
        </p:txBody>
      </p:sp>
      <p:sp>
        <p:nvSpPr>
          <p:cNvPr id="9" name="Text 1"/>
          <p:cNvSpPr/>
          <p:nvPr/>
        </p:nvSpPr>
        <p:spPr>
          <a:xfrm>
            <a:off x="5505450" y="2543175"/>
            <a:ext cx="2009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Рюкзак VINGA Bosler</a:t>
            </a:r>
            <a:endParaRPr lang="en-US" sz="2250" dirty="0"/>
          </a:p>
        </p:txBody>
      </p:sp>
      <p:sp>
        <p:nvSpPr>
          <p:cNvPr id="10" name="Text 2"/>
          <p:cNvSpPr/>
          <p:nvPr/>
        </p:nvSpPr>
        <p:spPr>
          <a:xfrm>
            <a:off x="5505450" y="3257550"/>
            <a:ext cx="7905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521018</a:t>
            </a:r>
            <a:endParaRPr lang="en-US" sz="1800" dirty="0"/>
          </a:p>
        </p:txBody>
      </p:sp>
      <p:sp>
        <p:nvSpPr>
          <p:cNvPr id="11" name="Text 3"/>
          <p:cNvSpPr/>
          <p:nvPr/>
        </p:nvSpPr>
        <p:spPr>
          <a:xfrm>
            <a:off x="5505450" y="3629025"/>
            <a:ext cx="1695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6 759 ₽</a:t>
            </a:r>
            <a:endParaRPr lang="en-US" sz="3750" dirty="0"/>
          </a:p>
        </p:txBody>
      </p:sp>
      <p:sp>
        <p:nvSpPr>
          <p:cNvPr id="12" name="Text 4"/>
          <p:cNvSpPr/>
          <p:nvPr/>
        </p:nvSpPr>
        <p:spPr>
          <a:xfrm>
            <a:off x="9544050" y="6381750"/>
            <a:ext cx="2009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Косметичка VINGA Bosler</a:t>
            </a:r>
            <a:endParaRPr lang="en-US" sz="2250" dirty="0"/>
          </a:p>
        </p:txBody>
      </p:sp>
      <p:sp>
        <p:nvSpPr>
          <p:cNvPr id="13" name="Text 5"/>
          <p:cNvSpPr/>
          <p:nvPr/>
        </p:nvSpPr>
        <p:spPr>
          <a:xfrm>
            <a:off x="9544050" y="7096125"/>
            <a:ext cx="7905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522418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9544050" y="7467600"/>
            <a:ext cx="16573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3 013 ₽</a:t>
            </a:r>
            <a:endParaRPr lang="en-US" sz="3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400675" y="4191000"/>
            <a:ext cx="5133975" cy="51339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942975"/>
            <a:ext cx="9144000" cy="93440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1075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591175" y="952500"/>
            <a:ext cx="1544864" cy="12382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61975" y="3752850"/>
            <a:ext cx="5572125" cy="55721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3925" y="3324225"/>
            <a:ext cx="3267075" cy="253365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3611225" y="304958"/>
            <a:ext cx="37338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«Мастер на все руки»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962025" y="2095500"/>
            <a:ext cx="339090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бамбуковых инструментов Carvine 21 шт.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962025" y="3095625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P221.709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962025" y="3467100"/>
            <a:ext cx="17621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2 666 ₽</a:t>
            </a:r>
            <a:endParaRPr lang="en-US" sz="3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91200" y="2409825"/>
            <a:ext cx="5372100" cy="5372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34700" y="2505075"/>
            <a:ext cx="6381750" cy="63817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2900" y="1657350"/>
            <a:ext cx="6515100" cy="6515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4375" y="5867400"/>
            <a:ext cx="2781300" cy="27813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9100" y="9601200"/>
            <a:ext cx="1685925" cy="2095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44825" y="952500"/>
            <a:ext cx="1544864" cy="123825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4830425" y="304949"/>
            <a:ext cx="25146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«Икона стиля»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5895975" y="2190750"/>
            <a:ext cx="24479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Сумка-тоут VINGA Bermond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5895975" y="2905125"/>
            <a:ext cx="9620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V762031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5895975" y="3276600"/>
            <a:ext cx="15430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7 113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5667375" y="8058150"/>
            <a:ext cx="23717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Косметичка VINGA Bermond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5667375" y="8772525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V820001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5667375" y="9144000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3 553 ₽</a:t>
            </a:r>
            <a:endParaRPr lang="en-US" sz="3750" dirty="0"/>
          </a:p>
        </p:txBody>
      </p:sp>
      <p:sp>
        <p:nvSpPr>
          <p:cNvPr id="17" name="Text 7"/>
          <p:cNvSpPr/>
          <p:nvPr/>
        </p:nvSpPr>
        <p:spPr>
          <a:xfrm>
            <a:off x="962025" y="1781175"/>
            <a:ext cx="22193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Рюкзак VINGA Bermond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962025" y="2495550"/>
            <a:ext cx="10001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V703001</a:t>
            </a:r>
            <a:endParaRPr lang="en-US" sz="1800" dirty="0"/>
          </a:p>
        </p:txBody>
      </p:sp>
      <p:sp>
        <p:nvSpPr>
          <p:cNvPr id="19" name="Text 9"/>
          <p:cNvSpPr/>
          <p:nvPr/>
        </p:nvSpPr>
        <p:spPr>
          <a:xfrm>
            <a:off x="962025" y="2867025"/>
            <a:ext cx="16573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6 581 ₽</a:t>
            </a:r>
            <a:endParaRPr lang="en-US" sz="3750" dirty="0"/>
          </a:p>
        </p:txBody>
      </p:sp>
      <p:sp>
        <p:nvSpPr>
          <p:cNvPr id="20" name="Text 10"/>
          <p:cNvSpPr/>
          <p:nvPr/>
        </p:nvSpPr>
        <p:spPr>
          <a:xfrm>
            <a:off x="11468100" y="1781175"/>
            <a:ext cx="237172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Дорожная сумка VINGA Bermond</a:t>
            </a:r>
            <a:endParaRPr lang="en-US" sz="2250" dirty="0"/>
          </a:p>
        </p:txBody>
      </p:sp>
      <p:sp>
        <p:nvSpPr>
          <p:cNvPr id="21" name="Text 11"/>
          <p:cNvSpPr/>
          <p:nvPr/>
        </p:nvSpPr>
        <p:spPr>
          <a:xfrm>
            <a:off x="11468100" y="2781300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V707001</a:t>
            </a:r>
            <a:endParaRPr lang="en-US" sz="1800" dirty="0"/>
          </a:p>
        </p:txBody>
      </p:sp>
      <p:sp>
        <p:nvSpPr>
          <p:cNvPr id="22" name="Text 12"/>
          <p:cNvSpPr/>
          <p:nvPr/>
        </p:nvSpPr>
        <p:spPr>
          <a:xfrm>
            <a:off x="11468100" y="3152775"/>
            <a:ext cx="18002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8 006 ₽</a:t>
            </a:r>
            <a:endParaRPr lang="en-US" sz="3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33850" y="2990850"/>
            <a:ext cx="3857625" cy="64484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1075" y="9601200"/>
            <a:ext cx="1685925" cy="2095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44000" y="952500"/>
            <a:ext cx="9144000" cy="93345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3268325" y="304949"/>
            <a:ext cx="40767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«Выбраться на пикник»</a:t>
            </a:r>
            <a:endParaRPr lang="en-US" sz="2700" dirty="0"/>
          </a:p>
        </p:txBody>
      </p:sp>
      <p:sp>
        <p:nvSpPr>
          <p:cNvPr id="8" name="Text 1"/>
          <p:cNvSpPr/>
          <p:nvPr/>
        </p:nvSpPr>
        <p:spPr>
          <a:xfrm>
            <a:off x="962025" y="1733550"/>
            <a:ext cx="31718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Термос для еды Miles от VINGA</a:t>
            </a:r>
            <a:endParaRPr lang="en-US" sz="2250" dirty="0"/>
          </a:p>
        </p:txBody>
      </p:sp>
      <p:sp>
        <p:nvSpPr>
          <p:cNvPr id="9" name="Text 2"/>
          <p:cNvSpPr/>
          <p:nvPr/>
        </p:nvSpPr>
        <p:spPr>
          <a:xfrm>
            <a:off x="962025" y="2447925"/>
            <a:ext cx="7524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50440</a:t>
            </a:r>
            <a:endParaRPr lang="en-US" sz="1800" dirty="0"/>
          </a:p>
        </p:txBody>
      </p:sp>
      <p:sp>
        <p:nvSpPr>
          <p:cNvPr id="10" name="Text 3"/>
          <p:cNvSpPr/>
          <p:nvPr/>
        </p:nvSpPr>
        <p:spPr>
          <a:xfrm>
            <a:off x="962025" y="2819400"/>
            <a:ext cx="2131843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3 375 ₽</a:t>
            </a:r>
            <a:endParaRPr lang="en-US" sz="3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952500"/>
            <a:ext cx="9144000" cy="9334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78947" y="2600297"/>
            <a:ext cx="6050803" cy="604875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942975"/>
            <a:ext cx="9144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2500" y="9601200"/>
            <a:ext cx="1685925" cy="2095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400425" y="219075"/>
            <a:ext cx="2141368" cy="48718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3046437"/>
            <a:ext cx="5909278" cy="6469061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4782800" y="304949"/>
            <a:ext cx="25622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«Счастье есть»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962025" y="1457325"/>
            <a:ext cx="346710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Велосипедная сумка-холодильник VINGA Sortino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962025" y="2476500"/>
            <a:ext cx="17240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518001/518003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962025" y="2867025"/>
            <a:ext cx="1638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2 481 ₽</a:t>
            </a:r>
            <a:endParaRPr lang="en-US" sz="3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23975" y="2028825"/>
            <a:ext cx="6353175" cy="6353175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52875" y="3048000"/>
            <a:ext cx="6334125" cy="63341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419475"/>
            <a:ext cx="5495925" cy="63912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34755" y="2926528"/>
            <a:ext cx="6559841" cy="6559841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77825" y="3105150"/>
            <a:ext cx="5210175" cy="632694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10900" y="2371725"/>
            <a:ext cx="5800725" cy="58007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9144000" cy="1828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44000" y="942975"/>
            <a:ext cx="9144000" cy="1828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49575" y="9601200"/>
            <a:ext cx="1685925" cy="2095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182850" y="219075"/>
            <a:ext cx="2141368" cy="487182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096500" y="1162050"/>
            <a:ext cx="2524125" cy="189547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38225" y="1209675"/>
            <a:ext cx="2524125" cy="2238375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7829550" y="304949"/>
            <a:ext cx="26098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«Счастье пить»</a:t>
            </a:r>
            <a:endParaRPr lang="en-US" sz="2700" dirty="0"/>
          </a:p>
        </p:txBody>
      </p:sp>
      <p:sp>
        <p:nvSpPr>
          <p:cNvPr id="17" name="Text 1"/>
          <p:cNvSpPr/>
          <p:nvPr/>
        </p:nvSpPr>
        <p:spPr>
          <a:xfrm>
            <a:off x="10077450" y="1162050"/>
            <a:ext cx="25431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Термобутылка VINGA Erie</a:t>
            </a:r>
            <a:endParaRPr lang="en-US" sz="2250" dirty="0"/>
          </a:p>
        </p:txBody>
      </p:sp>
      <p:sp>
        <p:nvSpPr>
          <p:cNvPr id="18" name="Text 2"/>
          <p:cNvSpPr/>
          <p:nvPr/>
        </p:nvSpPr>
        <p:spPr>
          <a:xfrm>
            <a:off x="10077450" y="2352675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V430017</a:t>
            </a:r>
            <a:endParaRPr lang="en-US" sz="1800" dirty="0"/>
          </a:p>
        </p:txBody>
      </p:sp>
      <p:sp>
        <p:nvSpPr>
          <p:cNvPr id="19" name="Text 3"/>
          <p:cNvSpPr/>
          <p:nvPr/>
        </p:nvSpPr>
        <p:spPr>
          <a:xfrm>
            <a:off x="10077450" y="2724150"/>
            <a:ext cx="1638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2 481 ₽</a:t>
            </a:r>
            <a:endParaRPr lang="en-US" sz="3750" dirty="0"/>
          </a:p>
        </p:txBody>
      </p:sp>
      <p:sp>
        <p:nvSpPr>
          <p:cNvPr id="20" name="Text 4"/>
          <p:cNvSpPr/>
          <p:nvPr/>
        </p:nvSpPr>
        <p:spPr>
          <a:xfrm>
            <a:off x="1019175" y="1209675"/>
            <a:ext cx="254317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Бутылка</a:t>
            </a:r>
            <a:br>
              <a:rPr dirty="0"/>
            </a:b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для воды VINGA Erie</a:t>
            </a:r>
            <a:endParaRPr lang="en-US" sz="2250" dirty="0"/>
          </a:p>
        </p:txBody>
      </p:sp>
      <p:sp>
        <p:nvSpPr>
          <p:cNvPr id="21" name="Text 5"/>
          <p:cNvSpPr/>
          <p:nvPr/>
        </p:nvSpPr>
        <p:spPr>
          <a:xfrm>
            <a:off x="1019175" y="2724150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V433029</a:t>
            </a:r>
            <a:endParaRPr lang="en-US" sz="1800" dirty="0"/>
          </a:p>
        </p:txBody>
      </p:sp>
      <p:sp>
        <p:nvSpPr>
          <p:cNvPr id="22" name="Text 6"/>
          <p:cNvSpPr/>
          <p:nvPr/>
        </p:nvSpPr>
        <p:spPr>
          <a:xfrm>
            <a:off x="1019175" y="3114675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1 594 ₽</a:t>
            </a:r>
            <a:endParaRPr lang="en-US" sz="37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2657475"/>
            <a:ext cx="5667375" cy="69532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01400" y="847725"/>
            <a:ext cx="7086600" cy="88582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1075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63175" y="676275"/>
            <a:ext cx="3267075" cy="25336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38925" y="4267200"/>
            <a:ext cx="6657975" cy="6019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686175" y="4514850"/>
            <a:ext cx="4019550" cy="401955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3239750" y="304949"/>
            <a:ext cx="410527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«Компьютерный гений»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9315450" y="4600575"/>
            <a:ext cx="27241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Коврик для мыши Swiss Peak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9315450" y="5314950"/>
            <a:ext cx="1038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P300.231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9315450" y="5686425"/>
            <a:ext cx="1247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881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4648200" y="3181350"/>
            <a:ext cx="27241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ручек Swiss Peak Luzern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4648200" y="3895725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P610.490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4648200" y="4267200"/>
            <a:ext cx="1343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709 ₽</a:t>
            </a:r>
            <a:endParaRPr lang="en-US" sz="3750" dirty="0"/>
          </a:p>
        </p:txBody>
      </p:sp>
      <p:sp>
        <p:nvSpPr>
          <p:cNvPr id="17" name="Text 7"/>
          <p:cNvSpPr/>
          <p:nvPr/>
        </p:nvSpPr>
        <p:spPr>
          <a:xfrm>
            <a:off x="962025" y="1571625"/>
            <a:ext cx="27241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Блокнот Deluxe</a:t>
            </a:r>
            <a:br>
              <a:rPr dirty="0"/>
            </a:b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в мягкой обложке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962025" y="2286000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P772.081</a:t>
            </a:r>
            <a:endParaRPr lang="en-US" sz="1800" dirty="0"/>
          </a:p>
        </p:txBody>
      </p:sp>
      <p:sp>
        <p:nvSpPr>
          <p:cNvPr id="19" name="Text 9"/>
          <p:cNvSpPr/>
          <p:nvPr/>
        </p:nvSpPr>
        <p:spPr>
          <a:xfrm>
            <a:off x="962025" y="2657475"/>
            <a:ext cx="1285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847 ₽</a:t>
            </a:r>
            <a:endParaRPr lang="en-US" sz="3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86125" y="180975"/>
            <a:ext cx="9363075" cy="9372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38275" y="4572000"/>
            <a:ext cx="4152900" cy="4152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33450" y="4038600"/>
            <a:ext cx="30670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Термобутылка VINGA Miles</a:t>
            </a:r>
            <a:endParaRPr lang="en-US" sz="2250" dirty="0"/>
          </a:p>
        </p:txBody>
      </p:sp>
      <p:sp>
        <p:nvSpPr>
          <p:cNvPr id="9" name="Text 1"/>
          <p:cNvSpPr/>
          <p:nvPr/>
        </p:nvSpPr>
        <p:spPr>
          <a:xfrm>
            <a:off x="933450" y="4752975"/>
            <a:ext cx="5905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5059</a:t>
            </a:r>
            <a:endParaRPr lang="en-US" sz="1800" dirty="0"/>
          </a:p>
        </p:txBody>
      </p:sp>
      <p:sp>
        <p:nvSpPr>
          <p:cNvPr id="10" name="Text 2"/>
          <p:cNvSpPr/>
          <p:nvPr/>
        </p:nvSpPr>
        <p:spPr>
          <a:xfrm>
            <a:off x="933450" y="512445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2 303 ₽</a:t>
            </a:r>
            <a:endParaRPr lang="en-US" sz="3750" dirty="0"/>
          </a:p>
        </p:txBody>
      </p:sp>
      <p:sp>
        <p:nvSpPr>
          <p:cNvPr id="11" name="Text 3"/>
          <p:cNvSpPr/>
          <p:nvPr/>
        </p:nvSpPr>
        <p:spPr>
          <a:xfrm>
            <a:off x="3981450" y="2286000"/>
            <a:ext cx="30670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Сумка-шоппер VINGA</a:t>
            </a:r>
            <a:endParaRPr lang="en-US" sz="2250" dirty="0"/>
          </a:p>
        </p:txBody>
      </p:sp>
      <p:sp>
        <p:nvSpPr>
          <p:cNvPr id="12" name="Text 4"/>
          <p:cNvSpPr/>
          <p:nvPr/>
        </p:nvSpPr>
        <p:spPr>
          <a:xfrm>
            <a:off x="3981450" y="3000375"/>
            <a:ext cx="5334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2316</a:t>
            </a:r>
            <a:endParaRPr lang="en-US" sz="1800" dirty="0"/>
          </a:p>
        </p:txBody>
      </p:sp>
      <p:sp>
        <p:nvSpPr>
          <p:cNvPr id="13" name="Text 5"/>
          <p:cNvSpPr/>
          <p:nvPr/>
        </p:nvSpPr>
        <p:spPr>
          <a:xfrm>
            <a:off x="3981450" y="3371850"/>
            <a:ext cx="1314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934 ₽</a:t>
            </a:r>
            <a:endParaRPr lang="en-US" sz="3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9144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942975"/>
            <a:ext cx="9144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49575" y="9601200"/>
            <a:ext cx="1685925" cy="209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2850" y="219075"/>
            <a:ext cx="2141368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4114800"/>
            <a:ext cx="5203224" cy="590807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400550" y="3686175"/>
            <a:ext cx="5244601" cy="5242825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7696200" y="304949"/>
            <a:ext cx="28765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«Новые навыки»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13058775" y="1400175"/>
            <a:ext cx="25431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Фартук VINGA Asado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13058775" y="2114550"/>
            <a:ext cx="5238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2155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13058775" y="2486025"/>
            <a:ext cx="16192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3 197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933450" y="3686175"/>
            <a:ext cx="27908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Косметичка Impact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933450" y="4400550"/>
            <a:ext cx="10668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P820.770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933450" y="4772025"/>
            <a:ext cx="1314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444 ₽</a:t>
            </a:r>
            <a:endParaRPr lang="en-US" sz="3750" dirty="0"/>
          </a:p>
        </p:txBody>
      </p:sp>
      <p:sp>
        <p:nvSpPr>
          <p:cNvPr id="17" name="Text 7"/>
          <p:cNvSpPr/>
          <p:nvPr/>
        </p:nvSpPr>
        <p:spPr>
          <a:xfrm>
            <a:off x="5505450" y="2819400"/>
            <a:ext cx="27908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Мини-мультитул Wood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5505450" y="3533775"/>
            <a:ext cx="10001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P221.379</a:t>
            </a:r>
            <a:endParaRPr lang="en-US" sz="1800" dirty="0"/>
          </a:p>
        </p:txBody>
      </p:sp>
      <p:sp>
        <p:nvSpPr>
          <p:cNvPr id="19" name="Text 9"/>
          <p:cNvSpPr/>
          <p:nvPr/>
        </p:nvSpPr>
        <p:spPr>
          <a:xfrm>
            <a:off x="5505450" y="3905250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1 238 ₽</a:t>
            </a:r>
            <a:endParaRPr lang="en-US" sz="3750" dirty="0"/>
          </a:p>
        </p:txBody>
      </p:sp>
      <p:sp>
        <p:nvSpPr>
          <p:cNvPr id="20" name="Text 10"/>
          <p:cNvSpPr/>
          <p:nvPr/>
        </p:nvSpPr>
        <p:spPr>
          <a:xfrm>
            <a:off x="9906000" y="4162425"/>
            <a:ext cx="31718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Бамбуковый набор для салата Ukiyo</a:t>
            </a:r>
            <a:endParaRPr lang="en-US" sz="2250" dirty="0"/>
          </a:p>
        </p:txBody>
      </p:sp>
      <p:sp>
        <p:nvSpPr>
          <p:cNvPr id="21" name="Text 11"/>
          <p:cNvSpPr/>
          <p:nvPr/>
        </p:nvSpPr>
        <p:spPr>
          <a:xfrm>
            <a:off x="9906000" y="4876800"/>
            <a:ext cx="10858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P262.069</a:t>
            </a:r>
            <a:endParaRPr lang="en-US" sz="1800" dirty="0"/>
          </a:p>
        </p:txBody>
      </p:sp>
      <p:sp>
        <p:nvSpPr>
          <p:cNvPr id="22" name="Text 12"/>
          <p:cNvSpPr/>
          <p:nvPr/>
        </p:nvSpPr>
        <p:spPr>
          <a:xfrm>
            <a:off x="9906000" y="5248275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1 238 ₽</a:t>
            </a:r>
            <a:endParaRPr lang="en-US" sz="3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81575" y="1581169"/>
            <a:ext cx="7786449" cy="778644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68608" y="4883646"/>
            <a:ext cx="3614226" cy="361423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438275"/>
            <a:ext cx="6039812" cy="644939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28600"/>
            <a:ext cx="1985263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2500" y="9601200"/>
            <a:ext cx="1685925" cy="2095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4363700" y="304949"/>
            <a:ext cx="29813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A995CF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«Домашний спа»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7219950" y="1438275"/>
            <a:ext cx="19431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Полотенце
Ukiyo Sakura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7219950" y="2152650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P453.813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7219950" y="2524125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1 594 ₽</a:t>
            </a: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5191125" y="7772400"/>
            <a:ext cx="20478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Колонка Cork</a:t>
            </a:r>
            <a:endParaRPr lang="en-US" sz="2250" dirty="0"/>
          </a:p>
        </p:txBody>
      </p:sp>
      <p:sp>
        <p:nvSpPr>
          <p:cNvPr id="14" name="Text 5"/>
          <p:cNvSpPr/>
          <p:nvPr/>
        </p:nvSpPr>
        <p:spPr>
          <a:xfrm>
            <a:off x="5191125" y="8201025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P329.959</a:t>
            </a:r>
            <a:endParaRPr lang="en-US" sz="1800" dirty="0"/>
          </a:p>
        </p:txBody>
      </p:sp>
      <p:sp>
        <p:nvSpPr>
          <p:cNvPr id="15" name="Text 6"/>
          <p:cNvSpPr/>
          <p:nvPr/>
        </p:nvSpPr>
        <p:spPr>
          <a:xfrm>
            <a:off x="5191125" y="857250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2 303 ₽</a:t>
            </a:r>
            <a:endParaRPr lang="en-US" sz="3750" dirty="0"/>
          </a:p>
        </p:txBody>
      </p:sp>
      <p:sp>
        <p:nvSpPr>
          <p:cNvPr id="16" name="Text 7"/>
          <p:cNvSpPr/>
          <p:nvPr/>
        </p:nvSpPr>
        <p:spPr>
          <a:xfrm>
            <a:off x="1600200" y="7067550"/>
            <a:ext cx="18669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Ukiyo</a:t>
            </a:r>
            <a:endParaRPr lang="en-US" sz="2250" dirty="0"/>
          </a:p>
        </p:txBody>
      </p:sp>
      <p:sp>
        <p:nvSpPr>
          <p:cNvPr id="17" name="Text 8"/>
          <p:cNvSpPr/>
          <p:nvPr/>
        </p:nvSpPr>
        <p:spPr>
          <a:xfrm>
            <a:off x="1600200" y="7496175"/>
            <a:ext cx="10477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P262.973</a:t>
            </a:r>
            <a:endParaRPr lang="en-US" sz="1800" dirty="0"/>
          </a:p>
        </p:txBody>
      </p:sp>
      <p:sp>
        <p:nvSpPr>
          <p:cNvPr id="18" name="Text 9"/>
          <p:cNvSpPr/>
          <p:nvPr/>
        </p:nvSpPr>
        <p:spPr>
          <a:xfrm>
            <a:off x="1600200" y="7867650"/>
            <a:ext cx="16097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2 313 ₽</a:t>
            </a:r>
            <a:endParaRPr lang="en-US" sz="37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92000" y="942975"/>
            <a:ext cx="6096000" cy="93440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91350" y="1066800"/>
            <a:ext cx="5200650" cy="74104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72150" y="6362700"/>
            <a:ext cx="2352675" cy="35909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9250" y="4724400"/>
            <a:ext cx="2428875" cy="48482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49575" y="9601200"/>
            <a:ext cx="1685925" cy="2095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400425" y="219075"/>
            <a:ext cx="2141368" cy="487182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953750" y="285750"/>
            <a:ext cx="3267075" cy="253365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14620875" y="304949"/>
            <a:ext cx="27241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«Быть в форме»</a:t>
            </a:r>
            <a:endParaRPr lang="en-US" sz="2700" dirty="0"/>
          </a:p>
        </p:txBody>
      </p:sp>
      <p:sp>
        <p:nvSpPr>
          <p:cNvPr id="12" name="Text 1"/>
          <p:cNvSpPr/>
          <p:nvPr/>
        </p:nvSpPr>
        <p:spPr>
          <a:xfrm>
            <a:off x="4933950" y="5829300"/>
            <a:ext cx="29527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Бутылка для воды VINGA Lean</a:t>
            </a:r>
            <a:endParaRPr lang="en-US" sz="2250" dirty="0"/>
          </a:p>
        </p:txBody>
      </p:sp>
      <p:sp>
        <p:nvSpPr>
          <p:cNvPr id="13" name="Text 2"/>
          <p:cNvSpPr/>
          <p:nvPr/>
        </p:nvSpPr>
        <p:spPr>
          <a:xfrm>
            <a:off x="4933950" y="6562725"/>
            <a:ext cx="7239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50832</a:t>
            </a:r>
            <a:endParaRPr lang="en-US" sz="1800" dirty="0"/>
          </a:p>
        </p:txBody>
      </p:sp>
      <p:sp>
        <p:nvSpPr>
          <p:cNvPr id="14" name="Text 3"/>
          <p:cNvSpPr/>
          <p:nvPr/>
        </p:nvSpPr>
        <p:spPr>
          <a:xfrm>
            <a:off x="4933950" y="6953250"/>
            <a:ext cx="1257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981 ₽</a:t>
            </a:r>
            <a:endParaRPr lang="en-US" sz="3750" dirty="0"/>
          </a:p>
        </p:txBody>
      </p:sp>
      <p:sp>
        <p:nvSpPr>
          <p:cNvPr id="15" name="Text 4"/>
          <p:cNvSpPr/>
          <p:nvPr/>
        </p:nvSpPr>
        <p:spPr>
          <a:xfrm>
            <a:off x="933450" y="3438525"/>
            <a:ext cx="28479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Спортивное полотенце VINGA</a:t>
            </a:r>
            <a:endParaRPr lang="en-US" sz="2250" dirty="0"/>
          </a:p>
        </p:txBody>
      </p:sp>
      <p:sp>
        <p:nvSpPr>
          <p:cNvPr id="16" name="Text 5"/>
          <p:cNvSpPr/>
          <p:nvPr/>
        </p:nvSpPr>
        <p:spPr>
          <a:xfrm>
            <a:off x="933450" y="4152900"/>
            <a:ext cx="714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60021</a:t>
            </a:r>
            <a:endParaRPr lang="en-US" sz="1800" dirty="0"/>
          </a:p>
        </p:txBody>
      </p:sp>
      <p:sp>
        <p:nvSpPr>
          <p:cNvPr id="17" name="Text 6"/>
          <p:cNvSpPr/>
          <p:nvPr/>
        </p:nvSpPr>
        <p:spPr>
          <a:xfrm>
            <a:off x="933450" y="4524375"/>
            <a:ext cx="14954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1 131 ₽</a:t>
            </a:r>
            <a:endParaRPr lang="en-US" sz="3750" dirty="0"/>
          </a:p>
        </p:txBody>
      </p:sp>
      <p:sp>
        <p:nvSpPr>
          <p:cNvPr id="18" name="Text 7"/>
          <p:cNvSpPr/>
          <p:nvPr/>
        </p:nvSpPr>
        <p:spPr>
          <a:xfrm>
            <a:off x="5276850" y="2019300"/>
            <a:ext cx="28479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Футболка Iqoniq Manuel</a:t>
            </a:r>
            <a:endParaRPr lang="en-US" sz="2250" dirty="0"/>
          </a:p>
        </p:txBody>
      </p:sp>
      <p:sp>
        <p:nvSpPr>
          <p:cNvPr id="19" name="Text 8"/>
          <p:cNvSpPr/>
          <p:nvPr/>
        </p:nvSpPr>
        <p:spPr>
          <a:xfrm>
            <a:off x="5276850" y="2733675"/>
            <a:ext cx="1095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T9101.014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5276850" y="3105150"/>
            <a:ext cx="15811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1 156 ₽</a:t>
            </a:r>
            <a:endParaRPr lang="en-US" sz="37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067300" y="1190625"/>
            <a:ext cx="7543800" cy="75247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075" y="2057400"/>
            <a:ext cx="7858125" cy="78390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0" y="942975"/>
            <a:ext cx="9144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1075" y="9601200"/>
            <a:ext cx="1685925" cy="2095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00425" y="219075"/>
            <a:ext cx="2141368" cy="48718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8096250"/>
            <a:ext cx="4047684" cy="952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667500" y="2886075"/>
            <a:ext cx="11620500" cy="74009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630025" y="1190625"/>
            <a:ext cx="3619500" cy="2809875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13944600" y="304949"/>
            <a:ext cx="34004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«Капсула времени»</a:t>
            </a:r>
            <a:endParaRPr lang="en-US" sz="2700" dirty="0"/>
          </a:p>
        </p:txBody>
      </p:sp>
      <p:sp>
        <p:nvSpPr>
          <p:cNvPr id="13" name="Text 1"/>
          <p:cNvSpPr/>
          <p:nvPr/>
        </p:nvSpPr>
        <p:spPr>
          <a:xfrm>
            <a:off x="962025" y="1457325"/>
            <a:ext cx="25717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Термокружка для кофе Brew</a:t>
            </a:r>
            <a:endParaRPr lang="en-US" sz="2250" dirty="0"/>
          </a:p>
        </p:txBody>
      </p:sp>
      <p:sp>
        <p:nvSpPr>
          <p:cNvPr id="14" name="Text 2"/>
          <p:cNvSpPr/>
          <p:nvPr/>
        </p:nvSpPr>
        <p:spPr>
          <a:xfrm>
            <a:off x="962025" y="2190750"/>
            <a:ext cx="9239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P435.08</a:t>
            </a:r>
            <a:endParaRPr lang="en-US" sz="1800" dirty="0"/>
          </a:p>
        </p:txBody>
      </p:sp>
      <p:sp>
        <p:nvSpPr>
          <p:cNvPr id="15" name="Text 3"/>
          <p:cNvSpPr/>
          <p:nvPr/>
        </p:nvSpPr>
        <p:spPr>
          <a:xfrm>
            <a:off x="962025" y="2581275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2 303 ₽</a:t>
            </a:r>
            <a:endParaRPr lang="en-US" sz="3750" dirty="0"/>
          </a:p>
        </p:txBody>
      </p:sp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249025" y="4248150"/>
            <a:ext cx="6838950" cy="2705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48125" y="2809875"/>
            <a:ext cx="7753350" cy="2590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3000" y="5600700"/>
            <a:ext cx="6505575" cy="25336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475" y="2933700"/>
            <a:ext cx="3971925" cy="39719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2500" y="9144000"/>
            <a:ext cx="3648953" cy="586364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982450" y="8953500"/>
            <a:ext cx="3867150" cy="952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068550" y="7143750"/>
            <a:ext cx="3219450" cy="314325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962025" y="1514475"/>
            <a:ext cx="27241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глубоких тарелок VINGA Nomimono</a:t>
            </a:r>
            <a:endParaRPr lang="en-US" sz="2250" dirty="0"/>
          </a:p>
        </p:txBody>
      </p:sp>
      <p:sp>
        <p:nvSpPr>
          <p:cNvPr id="12" name="Text 1"/>
          <p:cNvSpPr/>
          <p:nvPr/>
        </p:nvSpPr>
        <p:spPr>
          <a:xfrm>
            <a:off x="962025" y="2514600"/>
            <a:ext cx="5429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3691</a:t>
            </a:r>
            <a:endParaRPr lang="en-US" sz="1800" dirty="0"/>
          </a:p>
        </p:txBody>
      </p:sp>
      <p:sp>
        <p:nvSpPr>
          <p:cNvPr id="13" name="Text 2"/>
          <p:cNvSpPr/>
          <p:nvPr/>
        </p:nvSpPr>
        <p:spPr>
          <a:xfrm>
            <a:off x="962025" y="2886075"/>
            <a:ext cx="17621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3 690 ₽</a:t>
            </a:r>
            <a:endParaRPr lang="en-US" sz="3750" dirty="0"/>
          </a:p>
        </p:txBody>
      </p:sp>
      <p:sp>
        <p:nvSpPr>
          <p:cNvPr id="14" name="Text 3"/>
          <p:cNvSpPr/>
          <p:nvPr/>
        </p:nvSpPr>
        <p:spPr>
          <a:xfrm>
            <a:off x="3086100" y="6419850"/>
            <a:ext cx="27241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плоских тарелок VINGA Nomimono</a:t>
            </a:r>
            <a:endParaRPr lang="en-US" sz="2250" dirty="0"/>
          </a:p>
        </p:txBody>
      </p:sp>
      <p:sp>
        <p:nvSpPr>
          <p:cNvPr id="15" name="Text 4"/>
          <p:cNvSpPr/>
          <p:nvPr/>
        </p:nvSpPr>
        <p:spPr>
          <a:xfrm>
            <a:off x="3086100" y="7419975"/>
            <a:ext cx="5905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3686</a:t>
            </a:r>
            <a:endParaRPr lang="en-US" sz="1800" dirty="0"/>
          </a:p>
        </p:txBody>
      </p:sp>
      <p:sp>
        <p:nvSpPr>
          <p:cNvPr id="16" name="Text 5"/>
          <p:cNvSpPr/>
          <p:nvPr/>
        </p:nvSpPr>
        <p:spPr>
          <a:xfrm>
            <a:off x="3086100" y="7791450"/>
            <a:ext cx="17621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3 990 ₽</a:t>
            </a:r>
            <a:endParaRPr lang="en-US" sz="3750" dirty="0"/>
          </a:p>
        </p:txBody>
      </p:sp>
      <p:sp>
        <p:nvSpPr>
          <p:cNvPr id="17" name="Text 6"/>
          <p:cNvSpPr/>
          <p:nvPr/>
        </p:nvSpPr>
        <p:spPr>
          <a:xfrm>
            <a:off x="6896100" y="1371600"/>
            <a:ext cx="27241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из трех мисочек VINGA Nomimono</a:t>
            </a:r>
            <a:endParaRPr lang="en-US" sz="2250" dirty="0"/>
          </a:p>
        </p:txBody>
      </p:sp>
      <p:sp>
        <p:nvSpPr>
          <p:cNvPr id="18" name="Text 7"/>
          <p:cNvSpPr/>
          <p:nvPr/>
        </p:nvSpPr>
        <p:spPr>
          <a:xfrm>
            <a:off x="6896100" y="2371725"/>
            <a:ext cx="5905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3669</a:t>
            </a:r>
            <a:endParaRPr lang="en-US" sz="1800" dirty="0"/>
          </a:p>
        </p:txBody>
      </p:sp>
      <p:sp>
        <p:nvSpPr>
          <p:cNvPr id="19" name="Text 8"/>
          <p:cNvSpPr/>
          <p:nvPr/>
        </p:nvSpPr>
        <p:spPr>
          <a:xfrm>
            <a:off x="6896100" y="2743200"/>
            <a:ext cx="1724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5 450 ₽</a:t>
            </a:r>
            <a:endParaRPr lang="en-US" sz="3750" dirty="0"/>
          </a:p>
        </p:txBody>
      </p:sp>
      <p:sp>
        <p:nvSpPr>
          <p:cNvPr id="20" name="Text 9"/>
          <p:cNvSpPr/>
          <p:nvPr/>
        </p:nvSpPr>
        <p:spPr>
          <a:xfrm>
            <a:off x="13535025" y="2333625"/>
            <a:ext cx="27241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Глубокая тарелка VINGA Nomimono</a:t>
            </a:r>
            <a:endParaRPr lang="en-US" sz="2250" dirty="0"/>
          </a:p>
        </p:txBody>
      </p:sp>
      <p:sp>
        <p:nvSpPr>
          <p:cNvPr id="21" name="Text 10"/>
          <p:cNvSpPr/>
          <p:nvPr/>
        </p:nvSpPr>
        <p:spPr>
          <a:xfrm>
            <a:off x="13535025" y="3048000"/>
            <a:ext cx="5429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3661</a:t>
            </a:r>
            <a:endParaRPr lang="en-US" sz="1800" dirty="0"/>
          </a:p>
        </p:txBody>
      </p:sp>
      <p:sp>
        <p:nvSpPr>
          <p:cNvPr id="22" name="Text 11"/>
          <p:cNvSpPr/>
          <p:nvPr/>
        </p:nvSpPr>
        <p:spPr>
          <a:xfrm>
            <a:off x="13535025" y="3419475"/>
            <a:ext cx="17907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6 990 ₽</a:t>
            </a:r>
            <a:endParaRPr lang="en-US" sz="37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96050" y="1571625"/>
            <a:ext cx="4819650" cy="48196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3950" y="5638800"/>
            <a:ext cx="8134350" cy="2971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2450" y="2533650"/>
            <a:ext cx="4038600" cy="4305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9144000"/>
            <a:ext cx="3648953" cy="586364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92000" y="2581275"/>
            <a:ext cx="4552950" cy="52768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468100" y="8953500"/>
            <a:ext cx="4267200" cy="952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20900" y="6972300"/>
            <a:ext cx="3467100" cy="331470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933450" y="1962150"/>
            <a:ext cx="26574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чашек VINGA Nomimono</a:t>
            </a:r>
            <a:endParaRPr lang="en-US" sz="2250" dirty="0"/>
          </a:p>
        </p:txBody>
      </p:sp>
      <p:sp>
        <p:nvSpPr>
          <p:cNvPr id="12" name="Text 1"/>
          <p:cNvSpPr/>
          <p:nvPr/>
        </p:nvSpPr>
        <p:spPr>
          <a:xfrm>
            <a:off x="933450" y="2676525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V432029</a:t>
            </a:r>
            <a:endParaRPr lang="en-US" sz="1800" dirty="0"/>
          </a:p>
        </p:txBody>
      </p:sp>
      <p:sp>
        <p:nvSpPr>
          <p:cNvPr id="13" name="Text 2"/>
          <p:cNvSpPr/>
          <p:nvPr/>
        </p:nvSpPr>
        <p:spPr>
          <a:xfrm>
            <a:off x="933450" y="3048000"/>
            <a:ext cx="1695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2 750 ₽</a:t>
            </a:r>
            <a:endParaRPr lang="en-US" sz="3750" dirty="0"/>
          </a:p>
        </p:txBody>
      </p:sp>
      <p:sp>
        <p:nvSpPr>
          <p:cNvPr id="14" name="Text 3"/>
          <p:cNvSpPr/>
          <p:nvPr/>
        </p:nvSpPr>
        <p:spPr>
          <a:xfrm>
            <a:off x="6657975" y="1247775"/>
            <a:ext cx="30670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Глубокая тарелка VINGA Nomimono</a:t>
            </a:r>
            <a:endParaRPr lang="en-US" sz="2250" dirty="0"/>
          </a:p>
        </p:txBody>
      </p:sp>
      <p:sp>
        <p:nvSpPr>
          <p:cNvPr id="15" name="Text 4"/>
          <p:cNvSpPr/>
          <p:nvPr/>
        </p:nvSpPr>
        <p:spPr>
          <a:xfrm>
            <a:off x="6657975" y="1962150"/>
            <a:ext cx="5810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3569</a:t>
            </a:r>
            <a:endParaRPr lang="en-US" sz="1800" dirty="0"/>
          </a:p>
        </p:txBody>
      </p:sp>
      <p:sp>
        <p:nvSpPr>
          <p:cNvPr id="16" name="Text 5"/>
          <p:cNvSpPr/>
          <p:nvPr/>
        </p:nvSpPr>
        <p:spPr>
          <a:xfrm>
            <a:off x="6657975" y="2333625"/>
            <a:ext cx="17526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6 450 ₽</a:t>
            </a:r>
            <a:endParaRPr lang="en-US" sz="3750" dirty="0"/>
          </a:p>
        </p:txBody>
      </p:sp>
      <p:sp>
        <p:nvSpPr>
          <p:cNvPr id="17" name="Text 6"/>
          <p:cNvSpPr/>
          <p:nvPr/>
        </p:nvSpPr>
        <p:spPr>
          <a:xfrm>
            <a:off x="3124200" y="6438900"/>
            <a:ext cx="2914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чашек VINGA Nomimono</a:t>
            </a:r>
            <a:endParaRPr lang="en-US" sz="2250" dirty="0"/>
          </a:p>
        </p:txBody>
      </p:sp>
      <p:sp>
        <p:nvSpPr>
          <p:cNvPr id="18" name="Text 7"/>
          <p:cNvSpPr/>
          <p:nvPr/>
        </p:nvSpPr>
        <p:spPr>
          <a:xfrm>
            <a:off x="3124200" y="7153275"/>
            <a:ext cx="5429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3572</a:t>
            </a:r>
            <a:endParaRPr lang="en-US" sz="1800" dirty="0"/>
          </a:p>
        </p:txBody>
      </p:sp>
      <p:sp>
        <p:nvSpPr>
          <p:cNvPr id="19" name="Text 8"/>
          <p:cNvSpPr/>
          <p:nvPr/>
        </p:nvSpPr>
        <p:spPr>
          <a:xfrm>
            <a:off x="3124200" y="7524750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4 150 ₽</a:t>
            </a:r>
            <a:endParaRPr lang="en-US" sz="3750" dirty="0"/>
          </a:p>
        </p:txBody>
      </p:sp>
      <p:sp>
        <p:nvSpPr>
          <p:cNvPr id="20" name="Text 9"/>
          <p:cNvSpPr/>
          <p:nvPr/>
        </p:nvSpPr>
        <p:spPr>
          <a:xfrm>
            <a:off x="12763500" y="2019300"/>
            <a:ext cx="33623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чашек VINGA Nomimono для соусов</a:t>
            </a:r>
            <a:endParaRPr lang="en-US" sz="2250" dirty="0"/>
          </a:p>
        </p:txBody>
      </p:sp>
      <p:sp>
        <p:nvSpPr>
          <p:cNvPr id="21" name="Text 10"/>
          <p:cNvSpPr/>
          <p:nvPr/>
        </p:nvSpPr>
        <p:spPr>
          <a:xfrm>
            <a:off x="12763500" y="2733675"/>
            <a:ext cx="5905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3696</a:t>
            </a:r>
            <a:endParaRPr lang="en-US" sz="1800" dirty="0"/>
          </a:p>
        </p:txBody>
      </p:sp>
      <p:sp>
        <p:nvSpPr>
          <p:cNvPr id="22" name="Text 11"/>
          <p:cNvSpPr/>
          <p:nvPr/>
        </p:nvSpPr>
        <p:spPr>
          <a:xfrm>
            <a:off x="12763500" y="310515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3 350 ₽</a:t>
            </a:r>
            <a:endParaRPr lang="en-US" sz="37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71925" y="4533900"/>
            <a:ext cx="10334625" cy="1219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2" cy="1577731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685800" cy="685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75990" y="8730295"/>
            <a:ext cx="2689445" cy="6559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52500"/>
            <a:ext cx="9144000" cy="9334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44450" y="219075"/>
            <a:ext cx="1985263" cy="48718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59100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2375" y="219075"/>
            <a:ext cx="2141368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63050" y="1323975"/>
            <a:ext cx="5314548" cy="531454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106400" y="3267075"/>
            <a:ext cx="4272253" cy="4272253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33450" y="304949"/>
            <a:ext cx="28289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«Уютный вечер»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10877550" y="6096000"/>
            <a:ext cx="21717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Лампа Luming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10877550" y="6524625"/>
            <a:ext cx="9429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P513.741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10877550" y="689610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2 844 ₽</a:t>
            </a: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13916025" y="6829425"/>
            <a:ext cx="26479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Керамическая кружка</a:t>
            </a:r>
            <a:endParaRPr lang="en-US" sz="2250" dirty="0"/>
          </a:p>
        </p:txBody>
      </p:sp>
      <p:sp>
        <p:nvSpPr>
          <p:cNvPr id="14" name="Text 5"/>
          <p:cNvSpPr/>
          <p:nvPr/>
        </p:nvSpPr>
        <p:spPr>
          <a:xfrm>
            <a:off x="13916025" y="754380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P434.111</a:t>
            </a:r>
            <a:endParaRPr lang="en-US" sz="1800" dirty="0"/>
          </a:p>
        </p:txBody>
      </p:sp>
      <p:sp>
        <p:nvSpPr>
          <p:cNvPr id="15" name="Text 6"/>
          <p:cNvSpPr/>
          <p:nvPr/>
        </p:nvSpPr>
        <p:spPr>
          <a:xfrm>
            <a:off x="13916025" y="7915275"/>
            <a:ext cx="13049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794 ₽</a:t>
            </a:r>
            <a:endParaRPr lang="en-US" sz="3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000875" y="2705100"/>
            <a:ext cx="241935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06300" y="1066800"/>
            <a:ext cx="5410200" cy="58483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59100" y="9601200"/>
            <a:ext cx="1685925" cy="209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95800" y="1619250"/>
            <a:ext cx="2924175" cy="22669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34425" y="2733675"/>
            <a:ext cx="5505450" cy="550545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0439400" y="304958"/>
            <a:ext cx="69056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«Особенности национальной рыбалки»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7486650" y="7439025"/>
            <a:ext cx="21145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Дорожная бутылка
Avira Ain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7486650" y="8439150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P438.051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7486650" y="8810625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1 594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10572750" y="7439025"/>
            <a:ext cx="2650881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Мультитул Fix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10572750" y="7867650"/>
            <a:ext cx="9048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P221.131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10572750" y="8239125"/>
            <a:ext cx="16192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1 738 ₽</a:t>
            </a:r>
            <a:endParaRPr lang="en-US" sz="3750" dirty="0"/>
          </a:p>
        </p:txBody>
      </p:sp>
      <p:sp>
        <p:nvSpPr>
          <p:cNvPr id="17" name="Text 7"/>
          <p:cNvSpPr/>
          <p:nvPr/>
        </p:nvSpPr>
        <p:spPr>
          <a:xfrm>
            <a:off x="14525625" y="5857875"/>
            <a:ext cx="30765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Сумка-холодильник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14525625" y="6286500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P422.272</a:t>
            </a:r>
            <a:endParaRPr lang="en-US" sz="1800" dirty="0"/>
          </a:p>
        </p:txBody>
      </p:sp>
      <p:sp>
        <p:nvSpPr>
          <p:cNvPr id="19" name="Text 9"/>
          <p:cNvSpPr/>
          <p:nvPr/>
        </p:nvSpPr>
        <p:spPr>
          <a:xfrm>
            <a:off x="14525625" y="6657975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1 594 ₽</a:t>
            </a:r>
            <a:endParaRPr lang="en-US" sz="3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85900" y="2990850"/>
            <a:ext cx="5562600" cy="5562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92000" y="942975"/>
            <a:ext cx="6096000" cy="93440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1075" y="9601200"/>
            <a:ext cx="1685925" cy="209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2141368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29400" y="5143500"/>
            <a:ext cx="3829050" cy="382905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0153650" y="304958"/>
            <a:ext cx="719137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99FCB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«Особенности национальной рыбалки» 2</a:t>
            </a:r>
            <a:endParaRPr lang="en-US" sz="2700" dirty="0"/>
          </a:p>
        </p:txBody>
      </p:sp>
      <p:sp>
        <p:nvSpPr>
          <p:cNvPr id="9" name="Text 1"/>
          <p:cNvSpPr/>
          <p:nvPr/>
        </p:nvSpPr>
        <p:spPr>
          <a:xfrm>
            <a:off x="962025" y="1733550"/>
            <a:ext cx="31718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Сумка-холодильник Impact Urban</a:t>
            </a:r>
            <a:endParaRPr lang="en-US" sz="2250" dirty="0"/>
          </a:p>
        </p:txBody>
      </p:sp>
      <p:sp>
        <p:nvSpPr>
          <p:cNvPr id="10" name="Text 2"/>
          <p:cNvSpPr/>
          <p:nvPr/>
        </p:nvSpPr>
        <p:spPr>
          <a:xfrm>
            <a:off x="962025" y="2447925"/>
            <a:ext cx="1038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P422.387</a:t>
            </a:r>
            <a:endParaRPr lang="en-US" sz="1800" dirty="0"/>
          </a:p>
        </p:txBody>
      </p:sp>
      <p:sp>
        <p:nvSpPr>
          <p:cNvPr id="11" name="Text 3"/>
          <p:cNvSpPr/>
          <p:nvPr/>
        </p:nvSpPr>
        <p:spPr>
          <a:xfrm>
            <a:off x="962025" y="2819400"/>
            <a:ext cx="17621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2 666 ₽</a:t>
            </a:r>
            <a:endParaRPr lang="en-US" sz="3750" dirty="0"/>
          </a:p>
        </p:txBody>
      </p:sp>
      <p:sp>
        <p:nvSpPr>
          <p:cNvPr id="12" name="Text 4"/>
          <p:cNvSpPr/>
          <p:nvPr/>
        </p:nvSpPr>
        <p:spPr>
          <a:xfrm>
            <a:off x="7010400" y="3724275"/>
            <a:ext cx="34480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Колонка с фонариком и солнечной батареей</a:t>
            </a:r>
            <a:endParaRPr lang="en-US" sz="2250" dirty="0"/>
          </a:p>
        </p:txBody>
      </p:sp>
      <p:sp>
        <p:nvSpPr>
          <p:cNvPr id="13" name="Text 5"/>
          <p:cNvSpPr/>
          <p:nvPr/>
        </p:nvSpPr>
        <p:spPr>
          <a:xfrm>
            <a:off x="7010400" y="4438650"/>
            <a:ext cx="9715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P331.031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7010400" y="4810125"/>
            <a:ext cx="17621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2 666 ₽</a:t>
            </a:r>
            <a:endParaRPr lang="en-US" sz="3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19575" y="247650"/>
            <a:ext cx="6372225" cy="7315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1600" y="952500"/>
            <a:ext cx="6667500" cy="6667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775" y="3429000"/>
            <a:ext cx="7467600" cy="6858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7820025" cy="1828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67675" y="942975"/>
            <a:ext cx="10220325" cy="182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00" y="9601200"/>
            <a:ext cx="1685925" cy="2095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92375" y="219075"/>
            <a:ext cx="2141368" cy="487182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67175" y="247650"/>
            <a:ext cx="2924175" cy="226695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600200" y="3819525"/>
            <a:ext cx="21907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Тапочки VINGA Waltor</a:t>
            </a:r>
            <a:endParaRPr lang="en-US" sz="2250" dirty="0"/>
          </a:p>
        </p:txBody>
      </p:sp>
      <p:sp>
        <p:nvSpPr>
          <p:cNvPr id="14" name="Text 1"/>
          <p:cNvSpPr/>
          <p:nvPr/>
        </p:nvSpPr>
        <p:spPr>
          <a:xfrm>
            <a:off x="1600200" y="4533900"/>
            <a:ext cx="13239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V499113LXL</a:t>
            </a:r>
            <a:endParaRPr lang="en-US" sz="1800" dirty="0"/>
          </a:p>
        </p:txBody>
      </p:sp>
      <p:sp>
        <p:nvSpPr>
          <p:cNvPr id="15" name="Text 2"/>
          <p:cNvSpPr/>
          <p:nvPr/>
        </p:nvSpPr>
        <p:spPr>
          <a:xfrm>
            <a:off x="1600200" y="4905375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3 022 ₽</a:t>
            </a:r>
            <a:endParaRPr lang="en-US" sz="3750" dirty="0"/>
          </a:p>
        </p:txBody>
      </p:sp>
      <p:sp>
        <p:nvSpPr>
          <p:cNvPr id="16" name="Text 3"/>
          <p:cNvSpPr/>
          <p:nvPr/>
        </p:nvSpPr>
        <p:spPr>
          <a:xfrm>
            <a:off x="12696825" y="7448550"/>
            <a:ext cx="21907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Тапочки VINGA Waltor</a:t>
            </a:r>
            <a:endParaRPr lang="en-US" sz="2250" dirty="0"/>
          </a:p>
        </p:txBody>
      </p:sp>
      <p:sp>
        <p:nvSpPr>
          <p:cNvPr id="17" name="Text 4"/>
          <p:cNvSpPr/>
          <p:nvPr/>
        </p:nvSpPr>
        <p:spPr>
          <a:xfrm>
            <a:off x="12696825" y="8162925"/>
            <a:ext cx="13239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V499115LXL</a:t>
            </a:r>
            <a:endParaRPr lang="en-US" sz="1800" dirty="0"/>
          </a:p>
        </p:txBody>
      </p:sp>
      <p:sp>
        <p:nvSpPr>
          <p:cNvPr id="18" name="Text 5"/>
          <p:cNvSpPr/>
          <p:nvPr/>
        </p:nvSpPr>
        <p:spPr>
          <a:xfrm>
            <a:off x="12696825" y="853440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3 022 ₽</a:t>
            </a:r>
            <a:endParaRPr lang="en-US" sz="3750" dirty="0"/>
          </a:p>
        </p:txBody>
      </p:sp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763250" y="2333625"/>
            <a:ext cx="7267575" cy="7267575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420850" y="3333750"/>
            <a:ext cx="386715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8486775" cy="88106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59100" y="9601200"/>
            <a:ext cx="1685925" cy="2095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4589293" cy="48718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48025" y="2667000"/>
            <a:ext cx="5762625" cy="57626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86925" y="3629025"/>
            <a:ext cx="5181600" cy="51816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2887325" y="304958"/>
            <a:ext cx="444817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«В гармонии с природой»</a:t>
            </a:r>
            <a:endParaRPr lang="en-US" sz="2700" dirty="0"/>
          </a:p>
        </p:txBody>
      </p:sp>
      <p:sp>
        <p:nvSpPr>
          <p:cNvPr id="9" name="Text 1"/>
          <p:cNvSpPr/>
          <p:nvPr/>
        </p:nvSpPr>
        <p:spPr>
          <a:xfrm>
            <a:off x="7705725" y="4800600"/>
            <a:ext cx="316230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Набор деревянных
балансирующих камней Ukiyo Crios</a:t>
            </a:r>
            <a:endParaRPr lang="en-US" sz="2250" dirty="0"/>
          </a:p>
        </p:txBody>
      </p:sp>
      <p:sp>
        <p:nvSpPr>
          <p:cNvPr id="10" name="Text 2"/>
          <p:cNvSpPr/>
          <p:nvPr/>
        </p:nvSpPr>
        <p:spPr>
          <a:xfrm>
            <a:off x="7705725" y="5800725"/>
            <a:ext cx="10858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P940.299</a:t>
            </a:r>
            <a:endParaRPr lang="en-US" sz="1800" dirty="0"/>
          </a:p>
        </p:txBody>
      </p:sp>
      <p:sp>
        <p:nvSpPr>
          <p:cNvPr id="11" name="Text 3"/>
          <p:cNvSpPr/>
          <p:nvPr/>
        </p:nvSpPr>
        <p:spPr>
          <a:xfrm>
            <a:off x="7705725" y="6172200"/>
            <a:ext cx="15906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1 772 ₽</a:t>
            </a:r>
            <a:endParaRPr lang="en-US" sz="3750" dirty="0"/>
          </a:p>
        </p:txBody>
      </p:sp>
      <p:sp>
        <p:nvSpPr>
          <p:cNvPr id="12" name="Text 4"/>
          <p:cNvSpPr/>
          <p:nvPr/>
        </p:nvSpPr>
        <p:spPr>
          <a:xfrm>
            <a:off x="13820775" y="4800600"/>
            <a:ext cx="31623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Колонка Bamboo, меняющая цвет</a:t>
            </a:r>
            <a:endParaRPr lang="en-US" sz="2250" dirty="0"/>
          </a:p>
        </p:txBody>
      </p:sp>
      <p:sp>
        <p:nvSpPr>
          <p:cNvPr id="13" name="Text 5"/>
          <p:cNvSpPr/>
          <p:nvPr/>
        </p:nvSpPr>
        <p:spPr>
          <a:xfrm>
            <a:off x="13820775" y="5514975"/>
            <a:ext cx="10477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P329.343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13820775" y="5886450"/>
            <a:ext cx="17621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A6A6A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2 666 ₽</a:t>
            </a:r>
            <a:endParaRPr lang="en-US" sz="3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34450" y="0"/>
            <a:ext cx="935355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3282" y="1476375"/>
            <a:ext cx="7924800" cy="792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7820025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7675" y="942975"/>
            <a:ext cx="10220325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219075"/>
            <a:ext cx="1985263" cy="48718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2500" y="9601200"/>
            <a:ext cx="1685925" cy="2095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92375" y="219075"/>
            <a:ext cx="2141368" cy="48718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32218" y="4342721"/>
            <a:ext cx="4034982" cy="4034982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6038850" y="304800"/>
            <a:ext cx="61912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6A6A6A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«Интеллектуальная собственность»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6410325" y="7029450"/>
            <a:ext cx="21907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Деревянная игра Лудо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6410325" y="7743825"/>
            <a:ext cx="10668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P940.279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6410325" y="8115300"/>
            <a:ext cx="15906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1 575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14325600" y="7277100"/>
            <a:ext cx="21907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Деревянный пазл Cree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14325600" y="7991475"/>
            <a:ext cx="10858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P940.289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14325600" y="8362950"/>
            <a:ext cx="1343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899 ₽</a:t>
            </a:r>
            <a:endParaRPr lang="en-US" sz="3750" dirty="0"/>
          </a:p>
        </p:txBody>
      </p:sp>
      <p:sp>
        <p:nvSpPr>
          <p:cNvPr id="17" name="Text 7"/>
          <p:cNvSpPr/>
          <p:nvPr/>
        </p:nvSpPr>
        <p:spPr>
          <a:xfrm>
            <a:off x="962025" y="2228850"/>
            <a:ext cx="26479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Двухцветная кружка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962025" y="2943225"/>
            <a:ext cx="10668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P434.007</a:t>
            </a:r>
            <a:endParaRPr lang="en-US" sz="1800" dirty="0"/>
          </a:p>
        </p:txBody>
      </p:sp>
      <p:sp>
        <p:nvSpPr>
          <p:cNvPr id="19" name="Text 9"/>
          <p:cNvSpPr/>
          <p:nvPr/>
        </p:nvSpPr>
        <p:spPr>
          <a:xfrm>
            <a:off x="962025" y="3314700"/>
            <a:ext cx="1343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A995CF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689 ₽</a:t>
            </a:r>
            <a:endParaRPr lang="en-US" sz="3750" dirty="0"/>
          </a:p>
        </p:txBody>
      </p:sp>
      <p:sp>
        <p:nvSpPr>
          <p:cNvPr id="20" name="Text 10"/>
          <p:cNvSpPr/>
          <p:nvPr/>
        </p:nvSpPr>
        <p:spPr>
          <a:xfrm>
            <a:off x="9782175" y="1533525"/>
            <a:ext cx="26479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Кружка</a:t>
            </a:r>
            <a:br>
              <a:rPr dirty="0"/>
            </a:br>
            <a:r>
              <a:rPr lang="en-US" sz="2250" b="1" dirty="0">
                <a:solidFill>
                  <a:srgbClr val="595959"/>
                </a:solidFill>
                <a:latin typeface="Geologica Cursive SemiBold" pitchFamily="2" charset="0"/>
                <a:ea typeface="Geologica Bold" pitchFamily="34" charset="-122"/>
                <a:cs typeface="Geologica Bold" pitchFamily="34" charset="-120"/>
              </a:rPr>
              <a:t>с пробковым основанием</a:t>
            </a:r>
            <a:endParaRPr lang="en-US" sz="2250" dirty="0"/>
          </a:p>
        </p:txBody>
      </p:sp>
      <p:sp>
        <p:nvSpPr>
          <p:cNvPr id="21" name="Text 11"/>
          <p:cNvSpPr/>
          <p:nvPr/>
        </p:nvSpPr>
        <p:spPr>
          <a:xfrm>
            <a:off x="9782175" y="2533650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" pitchFamily="2" charset="0"/>
                <a:ea typeface="Geologica Regular" pitchFamily="34" charset="-122"/>
                <a:cs typeface="Geologica Regular" pitchFamily="34" charset="-120"/>
              </a:rPr>
              <a:t>P434.087</a:t>
            </a:r>
            <a:endParaRPr lang="en-US" sz="1800" dirty="0"/>
          </a:p>
        </p:txBody>
      </p:sp>
      <p:sp>
        <p:nvSpPr>
          <p:cNvPr id="22" name="Text 12"/>
          <p:cNvSpPr/>
          <p:nvPr/>
        </p:nvSpPr>
        <p:spPr>
          <a:xfrm>
            <a:off x="9782175" y="2905125"/>
            <a:ext cx="1295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699FCB"/>
                </a:solidFill>
                <a:latin typeface="Geologica Cursive ExtraBold" pitchFamily="2" charset="0"/>
                <a:ea typeface="Geologica ExtraBold" pitchFamily="34" charset="-122"/>
                <a:cs typeface="Geologica ExtraBold" pitchFamily="34" charset="-120"/>
              </a:rPr>
              <a:t>978 ₽</a:t>
            </a:r>
            <a:endParaRPr lang="en-US" sz="3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3367</Words>
  <Application>WPS Presentation</Application>
  <PresentationFormat>Произвольный</PresentationFormat>
  <Paragraphs>494</Paragraphs>
  <Slides>34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Geologica Cursive</vt:lpstr>
      <vt:lpstr>Geologica Regular</vt:lpstr>
      <vt:lpstr>Geologica Regular</vt:lpstr>
      <vt:lpstr>Geologica Cursive SemiBold</vt:lpstr>
      <vt:lpstr>Geologica Bold</vt:lpstr>
      <vt:lpstr>Geologica Bold</vt:lpstr>
      <vt:lpstr>Geologica Cursive ExtraBold</vt:lpstr>
      <vt:lpstr>Geologica ExtraBold</vt:lpstr>
      <vt:lpstr>Geologica ExtraBold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6</cp:revision>
  <dcterms:created xsi:type="dcterms:W3CDTF">2024-01-18T13:22:00Z</dcterms:created>
  <dcterms:modified xsi:type="dcterms:W3CDTF">2026-01-28T13:43:04Z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4394D0676FEA49869B2E2BAC78F4DBA4_12</vt:lpwstr>
  </property>
  <property fmtid="{D5CDD505-2E9C-101B-9397-08002B2CF9AE}" pid="3" name="KSOProductBuildVer">
    <vt:lpwstr>1049-12.2.0.23196</vt:lpwstr>
  </property>
</Properties>
</file>