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8" r:id="rId10"/>
    <p:sldId id="269" r:id="rId11"/>
    <p:sldId id="271" r:id="rId12"/>
    <p:sldId id="263" r:id="rId13"/>
    <p:sldId id="265" r:id="rId14"/>
    <p:sldId id="266" r:id="rId15"/>
    <p:sldId id="267" r:id="rId16"/>
  </p:sldIdLst>
  <p:sldSz cx="15125700" cy="8642350"/>
  <p:notesSz cx="15125700" cy="864235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3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3"/>
    <p:restoredTop sz="94700"/>
  </p:normalViewPr>
  <p:slideViewPr>
    <p:cSldViewPr>
      <p:cViewPr varScale="1">
        <p:scale>
          <a:sx n="85" d="100"/>
          <a:sy n="85" d="100"/>
        </p:scale>
        <p:origin x="414" y="78"/>
      </p:cViewPr>
      <p:guideLst>
        <p:guide orient="horz" pos="2880"/>
        <p:guide pos="3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9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225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661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34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79128"/>
            <a:ext cx="12856845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839716"/>
            <a:ext cx="10587989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345693"/>
            <a:ext cx="13613129" cy="1382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87740"/>
            <a:ext cx="1361312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919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6913" y="712452"/>
            <a:ext cx="694690" cy="1122680"/>
          </a:xfrm>
          <a:custGeom>
            <a:avLst/>
            <a:gdLst/>
            <a:ahLst/>
            <a:cxnLst/>
            <a:rect l="l" t="t" r="r" b="b"/>
            <a:pathLst>
              <a:path w="694689" h="1122680">
                <a:moveTo>
                  <a:pt x="88828" y="770890"/>
                </a:moveTo>
                <a:lnTo>
                  <a:pt x="38388" y="770890"/>
                </a:lnTo>
                <a:lnTo>
                  <a:pt x="0" y="774700"/>
                </a:lnTo>
                <a:lnTo>
                  <a:pt x="5020" y="821690"/>
                </a:lnTo>
                <a:lnTo>
                  <a:pt x="14378" y="866140"/>
                </a:lnTo>
                <a:lnTo>
                  <a:pt x="34021" y="920750"/>
                </a:lnTo>
                <a:lnTo>
                  <a:pt x="54442" y="958850"/>
                </a:lnTo>
                <a:lnTo>
                  <a:pt x="62381" y="970280"/>
                </a:lnTo>
                <a:lnTo>
                  <a:pt x="70899" y="982980"/>
                </a:lnTo>
                <a:lnTo>
                  <a:pt x="80008" y="994410"/>
                </a:lnTo>
                <a:lnTo>
                  <a:pt x="89715" y="1004570"/>
                </a:lnTo>
                <a:lnTo>
                  <a:pt x="100029" y="1016000"/>
                </a:lnTo>
                <a:lnTo>
                  <a:pt x="140968" y="1050290"/>
                </a:lnTo>
                <a:lnTo>
                  <a:pt x="178532" y="1075690"/>
                </a:lnTo>
                <a:lnTo>
                  <a:pt x="236365" y="1103630"/>
                </a:lnTo>
                <a:lnTo>
                  <a:pt x="275785" y="1115060"/>
                </a:lnTo>
                <a:lnTo>
                  <a:pt x="315793" y="1121410"/>
                </a:lnTo>
                <a:lnTo>
                  <a:pt x="335990" y="1122680"/>
                </a:lnTo>
                <a:lnTo>
                  <a:pt x="356301" y="1122680"/>
                </a:lnTo>
                <a:lnTo>
                  <a:pt x="397221" y="1118870"/>
                </a:lnTo>
                <a:lnTo>
                  <a:pt x="438466" y="1109980"/>
                </a:lnTo>
                <a:lnTo>
                  <a:pt x="500748" y="1085850"/>
                </a:lnTo>
                <a:lnTo>
                  <a:pt x="536113" y="1065530"/>
                </a:lnTo>
                <a:lnTo>
                  <a:pt x="576616" y="1037590"/>
                </a:lnTo>
                <a:lnTo>
                  <a:pt x="611953" y="1004570"/>
                </a:lnTo>
                <a:lnTo>
                  <a:pt x="629369" y="984250"/>
                </a:lnTo>
                <a:lnTo>
                  <a:pt x="351361" y="984250"/>
                </a:lnTo>
                <a:lnTo>
                  <a:pt x="323716" y="981710"/>
                </a:lnTo>
                <a:lnTo>
                  <a:pt x="283065" y="971550"/>
                </a:lnTo>
                <a:lnTo>
                  <a:pt x="245447" y="955040"/>
                </a:lnTo>
                <a:lnTo>
                  <a:pt x="212085" y="932180"/>
                </a:lnTo>
                <a:lnTo>
                  <a:pt x="184200" y="904240"/>
                </a:lnTo>
                <a:lnTo>
                  <a:pt x="163014" y="869950"/>
                </a:lnTo>
                <a:lnTo>
                  <a:pt x="149748" y="831850"/>
                </a:lnTo>
                <a:lnTo>
                  <a:pt x="147744" y="819150"/>
                </a:lnTo>
                <a:lnTo>
                  <a:pt x="145330" y="806450"/>
                </a:lnTo>
                <a:lnTo>
                  <a:pt x="141577" y="795020"/>
                </a:lnTo>
                <a:lnTo>
                  <a:pt x="135557" y="782320"/>
                </a:lnTo>
                <a:lnTo>
                  <a:pt x="126342" y="772160"/>
                </a:lnTo>
                <a:lnTo>
                  <a:pt x="101352" y="772160"/>
                </a:lnTo>
                <a:lnTo>
                  <a:pt x="88828" y="770890"/>
                </a:lnTo>
                <a:close/>
              </a:path>
              <a:path w="694689" h="1122680">
                <a:moveTo>
                  <a:pt x="692700" y="624840"/>
                </a:moveTo>
                <a:lnTo>
                  <a:pt x="563448" y="624840"/>
                </a:lnTo>
                <a:lnTo>
                  <a:pt x="562989" y="628650"/>
                </a:lnTo>
                <a:lnTo>
                  <a:pt x="560328" y="666750"/>
                </a:lnTo>
                <a:lnTo>
                  <a:pt x="560194" y="695960"/>
                </a:lnTo>
                <a:lnTo>
                  <a:pt x="560298" y="703580"/>
                </a:lnTo>
                <a:lnTo>
                  <a:pt x="560726" y="727710"/>
                </a:lnTo>
                <a:lnTo>
                  <a:pt x="560801" y="751840"/>
                </a:lnTo>
                <a:lnTo>
                  <a:pt x="557464" y="800100"/>
                </a:lnTo>
                <a:lnTo>
                  <a:pt x="545419" y="848360"/>
                </a:lnTo>
                <a:lnTo>
                  <a:pt x="528123" y="882650"/>
                </a:lnTo>
                <a:lnTo>
                  <a:pt x="504316" y="913130"/>
                </a:lnTo>
                <a:lnTo>
                  <a:pt x="475077" y="938530"/>
                </a:lnTo>
                <a:lnTo>
                  <a:pt x="441417" y="960120"/>
                </a:lnTo>
                <a:lnTo>
                  <a:pt x="391407" y="979170"/>
                </a:lnTo>
                <a:lnTo>
                  <a:pt x="351361" y="984250"/>
                </a:lnTo>
                <a:lnTo>
                  <a:pt x="629369" y="984250"/>
                </a:lnTo>
                <a:lnTo>
                  <a:pt x="657626" y="941070"/>
                </a:lnTo>
                <a:lnTo>
                  <a:pt x="676049" y="897890"/>
                </a:lnTo>
                <a:lnTo>
                  <a:pt x="686951" y="849630"/>
                </a:lnTo>
                <a:lnTo>
                  <a:pt x="690712" y="770890"/>
                </a:lnTo>
                <a:lnTo>
                  <a:pt x="691545" y="723900"/>
                </a:lnTo>
                <a:lnTo>
                  <a:pt x="692167" y="678180"/>
                </a:lnTo>
                <a:lnTo>
                  <a:pt x="692637" y="632460"/>
                </a:lnTo>
                <a:lnTo>
                  <a:pt x="692700" y="624840"/>
                </a:lnTo>
                <a:close/>
              </a:path>
              <a:path w="694689" h="1122680">
                <a:moveTo>
                  <a:pt x="368761" y="0"/>
                </a:moveTo>
                <a:lnTo>
                  <a:pt x="335421" y="0"/>
                </a:lnTo>
                <a:lnTo>
                  <a:pt x="301859" y="2540"/>
                </a:lnTo>
                <a:lnTo>
                  <a:pt x="234903" y="19050"/>
                </a:lnTo>
                <a:lnTo>
                  <a:pt x="169560" y="50800"/>
                </a:lnTo>
                <a:lnTo>
                  <a:pt x="127444" y="80010"/>
                </a:lnTo>
                <a:lnTo>
                  <a:pt x="99577" y="107950"/>
                </a:lnTo>
                <a:lnTo>
                  <a:pt x="91373" y="116840"/>
                </a:lnTo>
                <a:lnTo>
                  <a:pt x="83613" y="127000"/>
                </a:lnTo>
                <a:lnTo>
                  <a:pt x="76238" y="137160"/>
                </a:lnTo>
                <a:lnTo>
                  <a:pt x="69189" y="148590"/>
                </a:lnTo>
                <a:lnTo>
                  <a:pt x="62408" y="158750"/>
                </a:lnTo>
                <a:lnTo>
                  <a:pt x="55834" y="168910"/>
                </a:lnTo>
                <a:lnTo>
                  <a:pt x="49409" y="180340"/>
                </a:lnTo>
                <a:lnTo>
                  <a:pt x="43073" y="191770"/>
                </a:lnTo>
                <a:lnTo>
                  <a:pt x="36769" y="201930"/>
                </a:lnTo>
                <a:lnTo>
                  <a:pt x="30436" y="213360"/>
                </a:lnTo>
                <a:lnTo>
                  <a:pt x="24016" y="224790"/>
                </a:lnTo>
                <a:lnTo>
                  <a:pt x="17449" y="234950"/>
                </a:lnTo>
                <a:lnTo>
                  <a:pt x="11635" y="259080"/>
                </a:lnTo>
                <a:lnTo>
                  <a:pt x="7102" y="283210"/>
                </a:lnTo>
                <a:lnTo>
                  <a:pt x="3861" y="307340"/>
                </a:lnTo>
                <a:lnTo>
                  <a:pt x="1922" y="330200"/>
                </a:lnTo>
                <a:lnTo>
                  <a:pt x="1295" y="353060"/>
                </a:lnTo>
                <a:lnTo>
                  <a:pt x="1990" y="375920"/>
                </a:lnTo>
                <a:lnTo>
                  <a:pt x="7384" y="419100"/>
                </a:lnTo>
                <a:lnTo>
                  <a:pt x="18184" y="461010"/>
                </a:lnTo>
                <a:lnTo>
                  <a:pt x="34471" y="500380"/>
                </a:lnTo>
                <a:lnTo>
                  <a:pt x="56323" y="537210"/>
                </a:lnTo>
                <a:lnTo>
                  <a:pt x="83821" y="572770"/>
                </a:lnTo>
                <a:lnTo>
                  <a:pt x="117043" y="605790"/>
                </a:lnTo>
                <a:lnTo>
                  <a:pt x="156070" y="636270"/>
                </a:lnTo>
                <a:lnTo>
                  <a:pt x="195149" y="660400"/>
                </a:lnTo>
                <a:lnTo>
                  <a:pt x="234590" y="679450"/>
                </a:lnTo>
                <a:lnTo>
                  <a:pt x="274394" y="692150"/>
                </a:lnTo>
                <a:lnTo>
                  <a:pt x="314565" y="698500"/>
                </a:lnTo>
                <a:lnTo>
                  <a:pt x="334789" y="699770"/>
                </a:lnTo>
                <a:lnTo>
                  <a:pt x="355106" y="699770"/>
                </a:lnTo>
                <a:lnTo>
                  <a:pt x="396018" y="695960"/>
                </a:lnTo>
                <a:lnTo>
                  <a:pt x="437306" y="685800"/>
                </a:lnTo>
                <a:lnTo>
                  <a:pt x="499947" y="661670"/>
                </a:lnTo>
                <a:lnTo>
                  <a:pt x="542185" y="638810"/>
                </a:lnTo>
                <a:lnTo>
                  <a:pt x="563448" y="624840"/>
                </a:lnTo>
                <a:lnTo>
                  <a:pt x="692700" y="624840"/>
                </a:lnTo>
                <a:lnTo>
                  <a:pt x="692967" y="589280"/>
                </a:lnTo>
                <a:lnTo>
                  <a:pt x="693125" y="561340"/>
                </a:lnTo>
                <a:lnTo>
                  <a:pt x="335457" y="561340"/>
                </a:lnTo>
                <a:lnTo>
                  <a:pt x="318828" y="558800"/>
                </a:lnTo>
                <a:lnTo>
                  <a:pt x="270891" y="544830"/>
                </a:lnTo>
                <a:lnTo>
                  <a:pt x="227453" y="520700"/>
                </a:lnTo>
                <a:lnTo>
                  <a:pt x="190541" y="487680"/>
                </a:lnTo>
                <a:lnTo>
                  <a:pt x="162182" y="448310"/>
                </a:lnTo>
                <a:lnTo>
                  <a:pt x="144402" y="400050"/>
                </a:lnTo>
                <a:lnTo>
                  <a:pt x="139230" y="346710"/>
                </a:lnTo>
                <a:lnTo>
                  <a:pt x="140481" y="327660"/>
                </a:lnTo>
                <a:lnTo>
                  <a:pt x="151230" y="274320"/>
                </a:lnTo>
                <a:lnTo>
                  <a:pt x="171674" y="228600"/>
                </a:lnTo>
                <a:lnTo>
                  <a:pt x="200793" y="193040"/>
                </a:lnTo>
                <a:lnTo>
                  <a:pt x="237565" y="165100"/>
                </a:lnTo>
                <a:lnTo>
                  <a:pt x="280970" y="147320"/>
                </a:lnTo>
                <a:lnTo>
                  <a:pt x="329986" y="137160"/>
                </a:lnTo>
                <a:lnTo>
                  <a:pt x="624457" y="137160"/>
                </a:lnTo>
                <a:lnTo>
                  <a:pt x="602490" y="110490"/>
                </a:lnTo>
                <a:lnTo>
                  <a:pt x="552473" y="66040"/>
                </a:lnTo>
                <a:lnTo>
                  <a:pt x="495735" y="33020"/>
                </a:lnTo>
                <a:lnTo>
                  <a:pt x="433942" y="10160"/>
                </a:lnTo>
                <a:lnTo>
                  <a:pt x="401671" y="3810"/>
                </a:lnTo>
                <a:lnTo>
                  <a:pt x="368761" y="0"/>
                </a:lnTo>
                <a:close/>
              </a:path>
              <a:path w="694689" h="1122680">
                <a:moveTo>
                  <a:pt x="624457" y="137160"/>
                </a:moveTo>
                <a:lnTo>
                  <a:pt x="363475" y="137160"/>
                </a:lnTo>
                <a:lnTo>
                  <a:pt x="379391" y="138430"/>
                </a:lnTo>
                <a:lnTo>
                  <a:pt x="395076" y="140970"/>
                </a:lnTo>
                <a:lnTo>
                  <a:pt x="440073" y="154940"/>
                </a:lnTo>
                <a:lnTo>
                  <a:pt x="480568" y="179070"/>
                </a:lnTo>
                <a:lnTo>
                  <a:pt x="514744" y="213360"/>
                </a:lnTo>
                <a:lnTo>
                  <a:pt x="540786" y="255270"/>
                </a:lnTo>
                <a:lnTo>
                  <a:pt x="556875" y="307340"/>
                </a:lnTo>
                <a:lnTo>
                  <a:pt x="561174" y="346710"/>
                </a:lnTo>
                <a:lnTo>
                  <a:pt x="561414" y="364490"/>
                </a:lnTo>
                <a:lnTo>
                  <a:pt x="559894" y="381000"/>
                </a:lnTo>
                <a:lnTo>
                  <a:pt x="545836" y="429260"/>
                </a:lnTo>
                <a:lnTo>
                  <a:pt x="519752" y="472440"/>
                </a:lnTo>
                <a:lnTo>
                  <a:pt x="484498" y="509270"/>
                </a:lnTo>
                <a:lnTo>
                  <a:pt x="442931" y="538480"/>
                </a:lnTo>
                <a:lnTo>
                  <a:pt x="397908" y="556260"/>
                </a:lnTo>
                <a:lnTo>
                  <a:pt x="367383" y="561340"/>
                </a:lnTo>
                <a:lnTo>
                  <a:pt x="693125" y="561340"/>
                </a:lnTo>
                <a:lnTo>
                  <a:pt x="693248" y="538480"/>
                </a:lnTo>
                <a:lnTo>
                  <a:pt x="693900" y="351790"/>
                </a:lnTo>
                <a:lnTo>
                  <a:pt x="693951" y="346710"/>
                </a:lnTo>
                <a:lnTo>
                  <a:pt x="693197" y="299720"/>
                </a:lnTo>
                <a:lnTo>
                  <a:pt x="675690" y="228600"/>
                </a:lnTo>
                <a:lnTo>
                  <a:pt x="644118" y="165100"/>
                </a:lnTo>
                <a:lnTo>
                  <a:pt x="624457" y="13716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6132" y="707938"/>
            <a:ext cx="1861439" cy="705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897758" y="7284"/>
            <a:ext cx="134620" cy="1410335"/>
          </a:xfrm>
          <a:custGeom>
            <a:avLst/>
            <a:gdLst/>
            <a:ahLst/>
            <a:cxnLst/>
            <a:rect l="l" t="t" r="r" b="b"/>
            <a:pathLst>
              <a:path w="134620" h="1410335">
                <a:moveTo>
                  <a:pt x="0" y="0"/>
                </a:moveTo>
                <a:lnTo>
                  <a:pt x="0" y="1410322"/>
                </a:lnTo>
                <a:lnTo>
                  <a:pt x="134023" y="1410322"/>
                </a:lnTo>
                <a:lnTo>
                  <a:pt x="126268" y="0"/>
                </a:ln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75433" y="0"/>
            <a:ext cx="695325" cy="1410335"/>
          </a:xfrm>
          <a:custGeom>
            <a:avLst/>
            <a:gdLst/>
            <a:ahLst/>
            <a:cxnLst/>
            <a:rect l="l" t="t" r="r" b="b"/>
            <a:pathLst>
              <a:path w="695325" h="1410335">
                <a:moveTo>
                  <a:pt x="126325" y="0"/>
                </a:moveTo>
                <a:lnTo>
                  <a:pt x="142" y="0"/>
                </a:lnTo>
                <a:lnTo>
                  <a:pt x="105" y="126410"/>
                </a:lnTo>
                <a:lnTo>
                  <a:pt x="0" y="1019455"/>
                </a:lnTo>
                <a:lnTo>
                  <a:pt x="117" y="1028872"/>
                </a:lnTo>
                <a:lnTo>
                  <a:pt x="2608" y="1079467"/>
                </a:lnTo>
                <a:lnTo>
                  <a:pt x="7449" y="1117593"/>
                </a:lnTo>
                <a:lnTo>
                  <a:pt x="19765" y="1169155"/>
                </a:lnTo>
                <a:lnTo>
                  <a:pt x="38148" y="1216287"/>
                </a:lnTo>
                <a:lnTo>
                  <a:pt x="62074" y="1258772"/>
                </a:lnTo>
                <a:lnTo>
                  <a:pt x="91025" y="1296416"/>
                </a:lnTo>
                <a:lnTo>
                  <a:pt x="124483" y="1329027"/>
                </a:lnTo>
                <a:lnTo>
                  <a:pt x="161929" y="1356410"/>
                </a:lnTo>
                <a:lnTo>
                  <a:pt x="202847" y="1378374"/>
                </a:lnTo>
                <a:lnTo>
                  <a:pt x="246716" y="1394724"/>
                </a:lnTo>
                <a:lnTo>
                  <a:pt x="293019" y="1405267"/>
                </a:lnTo>
                <a:lnTo>
                  <a:pt x="341238" y="1409810"/>
                </a:lnTo>
                <a:lnTo>
                  <a:pt x="367019" y="1409543"/>
                </a:lnTo>
                <a:lnTo>
                  <a:pt x="418339" y="1402882"/>
                </a:lnTo>
                <a:lnTo>
                  <a:pt x="468359" y="1388346"/>
                </a:lnTo>
                <a:lnTo>
                  <a:pt x="515908" y="1366294"/>
                </a:lnTo>
                <a:lnTo>
                  <a:pt x="559815" y="1337082"/>
                </a:lnTo>
                <a:lnTo>
                  <a:pt x="598909" y="1301067"/>
                </a:lnTo>
                <a:lnTo>
                  <a:pt x="621658" y="1273102"/>
                </a:lnTo>
                <a:lnTo>
                  <a:pt x="344944" y="1273102"/>
                </a:lnTo>
                <a:lnTo>
                  <a:pt x="330785" y="1272414"/>
                </a:lnTo>
                <a:lnTo>
                  <a:pt x="290024" y="1265067"/>
                </a:lnTo>
                <a:lnTo>
                  <a:pt x="252391" y="1250760"/>
                </a:lnTo>
                <a:lnTo>
                  <a:pt x="218060" y="1230003"/>
                </a:lnTo>
                <a:lnTo>
                  <a:pt x="188579" y="1203037"/>
                </a:lnTo>
                <a:lnTo>
                  <a:pt x="165495" y="1170105"/>
                </a:lnTo>
                <a:lnTo>
                  <a:pt x="150357" y="1131451"/>
                </a:lnTo>
                <a:lnTo>
                  <a:pt x="141997" y="1089771"/>
                </a:lnTo>
                <a:lnTo>
                  <a:pt x="137587" y="1047726"/>
                </a:lnTo>
                <a:lnTo>
                  <a:pt x="136122" y="1005238"/>
                </a:lnTo>
                <a:lnTo>
                  <a:pt x="136114" y="990964"/>
                </a:lnTo>
                <a:lnTo>
                  <a:pt x="136285" y="976628"/>
                </a:lnTo>
                <a:lnTo>
                  <a:pt x="136597" y="962229"/>
                </a:lnTo>
                <a:lnTo>
                  <a:pt x="137012" y="947762"/>
                </a:lnTo>
                <a:lnTo>
                  <a:pt x="137494" y="933226"/>
                </a:lnTo>
                <a:lnTo>
                  <a:pt x="138510" y="903933"/>
                </a:lnTo>
                <a:lnTo>
                  <a:pt x="138968" y="889170"/>
                </a:lnTo>
                <a:lnTo>
                  <a:pt x="139345" y="874326"/>
                </a:lnTo>
                <a:lnTo>
                  <a:pt x="139602" y="859397"/>
                </a:lnTo>
                <a:lnTo>
                  <a:pt x="139702" y="844380"/>
                </a:lnTo>
                <a:lnTo>
                  <a:pt x="693610" y="834927"/>
                </a:lnTo>
                <a:lnTo>
                  <a:pt x="693906" y="821987"/>
                </a:lnTo>
                <a:lnTo>
                  <a:pt x="694700" y="796778"/>
                </a:lnTo>
                <a:lnTo>
                  <a:pt x="694977" y="784390"/>
                </a:lnTo>
                <a:lnTo>
                  <a:pt x="692701" y="734904"/>
                </a:lnTo>
                <a:lnTo>
                  <a:pt x="687987" y="709367"/>
                </a:lnTo>
                <a:lnTo>
                  <a:pt x="136235" y="709367"/>
                </a:lnTo>
                <a:lnTo>
                  <a:pt x="126325" y="0"/>
                </a:lnTo>
                <a:close/>
              </a:path>
              <a:path w="695325" h="1410335">
                <a:moveTo>
                  <a:pt x="621557" y="1062230"/>
                </a:moveTo>
                <a:lnTo>
                  <a:pt x="583246" y="1063630"/>
                </a:lnTo>
                <a:lnTo>
                  <a:pt x="557070" y="1066248"/>
                </a:lnTo>
                <a:lnTo>
                  <a:pt x="557407" y="1075800"/>
                </a:lnTo>
                <a:lnTo>
                  <a:pt x="557514" y="1079467"/>
                </a:lnTo>
                <a:lnTo>
                  <a:pt x="548374" y="1127574"/>
                </a:lnTo>
                <a:lnTo>
                  <a:pt x="531623" y="1162079"/>
                </a:lnTo>
                <a:lnTo>
                  <a:pt x="508808" y="1194977"/>
                </a:lnTo>
                <a:lnTo>
                  <a:pt x="473415" y="1230657"/>
                </a:lnTo>
                <a:lnTo>
                  <a:pt x="432234" y="1256119"/>
                </a:lnTo>
                <a:lnTo>
                  <a:pt x="384834" y="1270369"/>
                </a:lnTo>
                <a:lnTo>
                  <a:pt x="344944" y="1273102"/>
                </a:lnTo>
                <a:lnTo>
                  <a:pt x="621658" y="1273102"/>
                </a:lnTo>
                <a:lnTo>
                  <a:pt x="645961" y="1235070"/>
                </a:lnTo>
                <a:lnTo>
                  <a:pt x="667895" y="1183610"/>
                </a:lnTo>
                <a:lnTo>
                  <a:pt x="680916" y="1126597"/>
                </a:lnTo>
                <a:lnTo>
                  <a:pt x="683851" y="1064387"/>
                </a:lnTo>
                <a:lnTo>
                  <a:pt x="659079" y="1063052"/>
                </a:lnTo>
                <a:lnTo>
                  <a:pt x="646635" y="1062587"/>
                </a:lnTo>
                <a:lnTo>
                  <a:pt x="634132" y="1062301"/>
                </a:lnTo>
                <a:lnTo>
                  <a:pt x="621557" y="1062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217" y="725036"/>
            <a:ext cx="672465" cy="1095375"/>
          </a:xfrm>
          <a:custGeom>
            <a:avLst/>
            <a:gdLst/>
            <a:ahLst/>
            <a:cxnLst/>
            <a:rect l="l" t="t" r="r" b="b"/>
            <a:pathLst>
              <a:path w="672464" h="1095375">
                <a:moveTo>
                  <a:pt x="323989" y="0"/>
                </a:moveTo>
                <a:lnTo>
                  <a:pt x="266411" y="7472"/>
                </a:lnTo>
                <a:lnTo>
                  <a:pt x="211825" y="24959"/>
                </a:lnTo>
                <a:lnTo>
                  <a:pt x="161263" y="51476"/>
                </a:lnTo>
                <a:lnTo>
                  <a:pt x="115756" y="86037"/>
                </a:lnTo>
                <a:lnTo>
                  <a:pt x="76333" y="127660"/>
                </a:lnTo>
                <a:lnTo>
                  <a:pt x="44026" y="175359"/>
                </a:lnTo>
                <a:lnTo>
                  <a:pt x="19866" y="228149"/>
                </a:lnTo>
                <a:lnTo>
                  <a:pt x="4882" y="285046"/>
                </a:lnTo>
                <a:lnTo>
                  <a:pt x="202" y="342247"/>
                </a:lnTo>
                <a:lnTo>
                  <a:pt x="169" y="351442"/>
                </a:lnTo>
                <a:lnTo>
                  <a:pt x="454" y="379891"/>
                </a:lnTo>
                <a:lnTo>
                  <a:pt x="782" y="421552"/>
                </a:lnTo>
                <a:lnTo>
                  <a:pt x="961" y="449393"/>
                </a:lnTo>
                <a:lnTo>
                  <a:pt x="1132" y="484411"/>
                </a:lnTo>
                <a:lnTo>
                  <a:pt x="1252" y="729110"/>
                </a:lnTo>
                <a:lnTo>
                  <a:pt x="944" y="869895"/>
                </a:lnTo>
                <a:lnTo>
                  <a:pt x="811" y="1047369"/>
                </a:lnTo>
                <a:lnTo>
                  <a:pt x="0" y="1059359"/>
                </a:lnTo>
                <a:lnTo>
                  <a:pt x="20" y="1071446"/>
                </a:lnTo>
                <a:lnTo>
                  <a:pt x="2621" y="1083361"/>
                </a:lnTo>
                <a:lnTo>
                  <a:pt x="9554" y="1094837"/>
                </a:lnTo>
                <a:lnTo>
                  <a:pt x="130890" y="1094837"/>
                </a:lnTo>
                <a:lnTo>
                  <a:pt x="131221" y="616619"/>
                </a:lnTo>
                <a:lnTo>
                  <a:pt x="529208" y="616619"/>
                </a:lnTo>
                <a:lnTo>
                  <a:pt x="534547" y="613137"/>
                </a:lnTo>
                <a:lnTo>
                  <a:pt x="560443" y="592521"/>
                </a:lnTo>
                <a:lnTo>
                  <a:pt x="584291" y="569479"/>
                </a:lnTo>
                <a:lnTo>
                  <a:pt x="602563" y="547987"/>
                </a:lnTo>
                <a:lnTo>
                  <a:pt x="339182" y="547987"/>
                </a:lnTo>
                <a:lnTo>
                  <a:pt x="321388" y="546692"/>
                </a:lnTo>
                <a:lnTo>
                  <a:pt x="271709" y="535734"/>
                </a:lnTo>
                <a:lnTo>
                  <a:pt x="228229" y="515081"/>
                </a:lnTo>
                <a:lnTo>
                  <a:pt x="191778" y="485908"/>
                </a:lnTo>
                <a:lnTo>
                  <a:pt x="163186" y="449393"/>
                </a:lnTo>
                <a:lnTo>
                  <a:pt x="143281" y="406712"/>
                </a:lnTo>
                <a:lnTo>
                  <a:pt x="132894" y="359043"/>
                </a:lnTo>
                <a:lnTo>
                  <a:pt x="131690" y="342247"/>
                </a:lnTo>
                <a:lnTo>
                  <a:pt x="131843" y="327582"/>
                </a:lnTo>
                <a:lnTo>
                  <a:pt x="140143" y="282656"/>
                </a:lnTo>
                <a:lnTo>
                  <a:pt x="159264" y="238826"/>
                </a:lnTo>
                <a:lnTo>
                  <a:pt x="188001" y="199294"/>
                </a:lnTo>
                <a:lnTo>
                  <a:pt x="225150" y="167265"/>
                </a:lnTo>
                <a:lnTo>
                  <a:pt x="269506" y="145940"/>
                </a:lnTo>
                <a:lnTo>
                  <a:pt x="319862" y="138523"/>
                </a:lnTo>
                <a:lnTo>
                  <a:pt x="349177" y="138523"/>
                </a:lnTo>
                <a:lnTo>
                  <a:pt x="352585" y="138173"/>
                </a:lnTo>
                <a:lnTo>
                  <a:pt x="608553" y="138173"/>
                </a:lnTo>
                <a:lnTo>
                  <a:pt x="599905" y="126302"/>
                </a:lnTo>
                <a:lnTo>
                  <a:pt x="567912" y="91481"/>
                </a:lnTo>
                <a:lnTo>
                  <a:pt x="531760" y="62206"/>
                </a:lnTo>
                <a:lnTo>
                  <a:pt x="492215" y="38485"/>
                </a:lnTo>
                <a:lnTo>
                  <a:pt x="450042" y="20324"/>
                </a:lnTo>
                <a:lnTo>
                  <a:pt x="406007" y="7732"/>
                </a:lnTo>
                <a:lnTo>
                  <a:pt x="353579" y="326"/>
                </a:lnTo>
                <a:lnTo>
                  <a:pt x="323989" y="0"/>
                </a:lnTo>
                <a:close/>
              </a:path>
              <a:path w="672464" h="1095375">
                <a:moveTo>
                  <a:pt x="529208" y="616619"/>
                </a:moveTo>
                <a:lnTo>
                  <a:pt x="131221" y="616619"/>
                </a:lnTo>
                <a:lnTo>
                  <a:pt x="168417" y="631685"/>
                </a:lnTo>
                <a:lnTo>
                  <a:pt x="179242" y="636459"/>
                </a:lnTo>
                <a:lnTo>
                  <a:pt x="220633" y="656531"/>
                </a:lnTo>
                <a:lnTo>
                  <a:pt x="285119" y="674725"/>
                </a:lnTo>
                <a:lnTo>
                  <a:pt x="350849" y="678417"/>
                </a:lnTo>
                <a:lnTo>
                  <a:pt x="383527" y="675157"/>
                </a:lnTo>
                <a:lnTo>
                  <a:pt x="415729" y="668672"/>
                </a:lnTo>
                <a:lnTo>
                  <a:pt x="447194" y="659094"/>
                </a:lnTo>
                <a:lnTo>
                  <a:pt x="477660" y="646556"/>
                </a:lnTo>
                <a:lnTo>
                  <a:pt x="506865" y="631193"/>
                </a:lnTo>
                <a:lnTo>
                  <a:pt x="529208" y="616619"/>
                </a:lnTo>
                <a:close/>
              </a:path>
              <a:path w="672464" h="1095375">
                <a:moveTo>
                  <a:pt x="608553" y="138173"/>
                </a:moveTo>
                <a:lnTo>
                  <a:pt x="352585" y="138173"/>
                </a:lnTo>
                <a:lnTo>
                  <a:pt x="367442" y="138454"/>
                </a:lnTo>
                <a:lnTo>
                  <a:pt x="382258" y="140442"/>
                </a:lnTo>
                <a:lnTo>
                  <a:pt x="425578" y="155692"/>
                </a:lnTo>
                <a:lnTo>
                  <a:pt x="465365" y="182860"/>
                </a:lnTo>
                <a:lnTo>
                  <a:pt x="499253" y="219361"/>
                </a:lnTo>
                <a:lnTo>
                  <a:pt x="524876" y="262610"/>
                </a:lnTo>
                <a:lnTo>
                  <a:pt x="539869" y="310022"/>
                </a:lnTo>
                <a:lnTo>
                  <a:pt x="542789" y="342666"/>
                </a:lnTo>
                <a:lnTo>
                  <a:pt x="541882" y="359199"/>
                </a:lnTo>
                <a:lnTo>
                  <a:pt x="530268" y="406957"/>
                </a:lnTo>
                <a:lnTo>
                  <a:pt x="507307" y="450566"/>
                </a:lnTo>
                <a:lnTo>
                  <a:pt x="475561" y="488237"/>
                </a:lnTo>
                <a:lnTo>
                  <a:pt x="437592" y="518184"/>
                </a:lnTo>
                <a:lnTo>
                  <a:pt x="395960" y="538621"/>
                </a:lnTo>
                <a:lnTo>
                  <a:pt x="353228" y="547760"/>
                </a:lnTo>
                <a:lnTo>
                  <a:pt x="339182" y="547987"/>
                </a:lnTo>
                <a:lnTo>
                  <a:pt x="602563" y="547987"/>
                </a:lnTo>
                <a:lnTo>
                  <a:pt x="624798" y="516649"/>
                </a:lnTo>
                <a:lnTo>
                  <a:pt x="653968" y="455713"/>
                </a:lnTo>
                <a:lnTo>
                  <a:pt x="669707" y="387737"/>
                </a:lnTo>
                <a:lnTo>
                  <a:pt x="671884" y="351442"/>
                </a:lnTo>
                <a:lnTo>
                  <a:pt x="670980" y="320908"/>
                </a:lnTo>
                <a:lnTo>
                  <a:pt x="663277" y="263973"/>
                </a:lnTo>
                <a:lnTo>
                  <a:pt x="648353" y="212555"/>
                </a:lnTo>
                <a:lnTo>
                  <a:pt x="626974" y="166663"/>
                </a:lnTo>
                <a:lnTo>
                  <a:pt x="614103" y="145791"/>
                </a:lnTo>
                <a:lnTo>
                  <a:pt x="608553" y="138173"/>
                </a:lnTo>
                <a:close/>
              </a:path>
              <a:path w="672464" h="1095375">
                <a:moveTo>
                  <a:pt x="349177" y="138523"/>
                </a:moveTo>
                <a:lnTo>
                  <a:pt x="319862" y="138523"/>
                </a:lnTo>
                <a:lnTo>
                  <a:pt x="337773" y="139695"/>
                </a:lnTo>
                <a:lnTo>
                  <a:pt x="349177" y="138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0599" y="746418"/>
            <a:ext cx="536575" cy="694690"/>
          </a:xfrm>
          <a:custGeom>
            <a:avLst/>
            <a:gdLst/>
            <a:ahLst/>
            <a:cxnLst/>
            <a:rect l="l" t="t" r="r" b="b"/>
            <a:pathLst>
              <a:path w="536575" h="694690">
                <a:moveTo>
                  <a:pt x="77991" y="495227"/>
                </a:moveTo>
                <a:lnTo>
                  <a:pt x="68997" y="504269"/>
                </a:lnTo>
                <a:lnTo>
                  <a:pt x="59685" y="513039"/>
                </a:lnTo>
                <a:lnTo>
                  <a:pt x="40770" y="530356"/>
                </a:lnTo>
                <a:lnTo>
                  <a:pt x="31467" y="539235"/>
                </a:lnTo>
                <a:lnTo>
                  <a:pt x="22684" y="548252"/>
                </a:lnTo>
                <a:lnTo>
                  <a:pt x="14354" y="557797"/>
                </a:lnTo>
                <a:lnTo>
                  <a:pt x="6735" y="567922"/>
                </a:lnTo>
                <a:lnTo>
                  <a:pt x="0" y="578770"/>
                </a:lnTo>
                <a:lnTo>
                  <a:pt x="1010" y="582589"/>
                </a:lnTo>
                <a:lnTo>
                  <a:pt x="36261" y="619794"/>
                </a:lnTo>
                <a:lnTo>
                  <a:pt x="79654" y="646021"/>
                </a:lnTo>
                <a:lnTo>
                  <a:pt x="124629" y="668757"/>
                </a:lnTo>
                <a:lnTo>
                  <a:pt x="160694" y="681714"/>
                </a:lnTo>
                <a:lnTo>
                  <a:pt x="199771" y="689755"/>
                </a:lnTo>
                <a:lnTo>
                  <a:pt x="241986" y="693642"/>
                </a:lnTo>
                <a:lnTo>
                  <a:pt x="269506" y="694394"/>
                </a:lnTo>
                <a:lnTo>
                  <a:pt x="283080" y="694159"/>
                </a:lnTo>
                <a:lnTo>
                  <a:pt x="323072" y="690773"/>
                </a:lnTo>
                <a:lnTo>
                  <a:pt x="361980" y="682954"/>
                </a:lnTo>
                <a:lnTo>
                  <a:pt x="399822" y="670171"/>
                </a:lnTo>
                <a:lnTo>
                  <a:pt x="436619" y="651892"/>
                </a:lnTo>
                <a:lnTo>
                  <a:pt x="470851" y="628519"/>
                </a:lnTo>
                <a:lnTo>
                  <a:pt x="504813" y="591483"/>
                </a:lnTo>
                <a:lnTo>
                  <a:pt x="514626" y="575194"/>
                </a:lnTo>
                <a:lnTo>
                  <a:pt x="264150" y="575194"/>
                </a:lnTo>
                <a:lnTo>
                  <a:pt x="251293" y="574180"/>
                </a:lnTo>
                <a:lnTo>
                  <a:pt x="202367" y="562575"/>
                </a:lnTo>
                <a:lnTo>
                  <a:pt x="156301" y="541819"/>
                </a:lnTo>
                <a:lnTo>
                  <a:pt x="122713" y="522597"/>
                </a:lnTo>
                <a:lnTo>
                  <a:pt x="77991" y="495227"/>
                </a:lnTo>
                <a:close/>
              </a:path>
              <a:path w="536575" h="694690">
                <a:moveTo>
                  <a:pt x="252167" y="0"/>
                </a:moveTo>
                <a:lnTo>
                  <a:pt x="196826" y="6330"/>
                </a:lnTo>
                <a:lnTo>
                  <a:pt x="159689" y="15922"/>
                </a:lnTo>
                <a:lnTo>
                  <a:pt x="122393" y="29891"/>
                </a:lnTo>
                <a:lnTo>
                  <a:pt x="87793" y="47253"/>
                </a:lnTo>
                <a:lnTo>
                  <a:pt x="47858" y="79646"/>
                </a:lnTo>
                <a:lnTo>
                  <a:pt x="20311" y="119377"/>
                </a:lnTo>
                <a:lnTo>
                  <a:pt x="6097" y="163833"/>
                </a:lnTo>
                <a:lnTo>
                  <a:pt x="4484" y="179251"/>
                </a:lnTo>
                <a:lnTo>
                  <a:pt x="4493" y="194807"/>
                </a:lnTo>
                <a:lnTo>
                  <a:pt x="14595" y="241337"/>
                </a:lnTo>
                <a:lnTo>
                  <a:pt x="40545" y="285628"/>
                </a:lnTo>
                <a:lnTo>
                  <a:pt x="76635" y="320174"/>
                </a:lnTo>
                <a:lnTo>
                  <a:pt x="117603" y="345673"/>
                </a:lnTo>
                <a:lnTo>
                  <a:pt x="163255" y="365683"/>
                </a:lnTo>
                <a:lnTo>
                  <a:pt x="200615" y="378733"/>
                </a:lnTo>
                <a:lnTo>
                  <a:pt x="240686" y="391385"/>
                </a:lnTo>
                <a:lnTo>
                  <a:pt x="277816" y="402442"/>
                </a:lnTo>
                <a:lnTo>
                  <a:pt x="290086" y="406360"/>
                </a:lnTo>
                <a:lnTo>
                  <a:pt x="325907" y="420068"/>
                </a:lnTo>
                <a:lnTo>
                  <a:pt x="359230" y="438592"/>
                </a:lnTo>
                <a:lnTo>
                  <a:pt x="388759" y="464356"/>
                </a:lnTo>
                <a:lnTo>
                  <a:pt x="387844" y="510060"/>
                </a:lnTo>
                <a:lnTo>
                  <a:pt x="362265" y="539235"/>
                </a:lnTo>
                <a:lnTo>
                  <a:pt x="319211" y="565473"/>
                </a:lnTo>
                <a:lnTo>
                  <a:pt x="279147" y="574434"/>
                </a:lnTo>
                <a:lnTo>
                  <a:pt x="264150" y="575194"/>
                </a:lnTo>
                <a:lnTo>
                  <a:pt x="514626" y="575194"/>
                </a:lnTo>
                <a:lnTo>
                  <a:pt x="530326" y="535605"/>
                </a:lnTo>
                <a:lnTo>
                  <a:pt x="536261" y="486263"/>
                </a:lnTo>
                <a:lnTo>
                  <a:pt x="535635" y="473607"/>
                </a:lnTo>
                <a:lnTo>
                  <a:pt x="528507" y="435487"/>
                </a:lnTo>
                <a:lnTo>
                  <a:pt x="513007" y="398340"/>
                </a:lnTo>
                <a:lnTo>
                  <a:pt x="490028" y="367909"/>
                </a:lnTo>
                <a:lnTo>
                  <a:pt x="450870" y="337596"/>
                </a:lnTo>
                <a:lnTo>
                  <a:pt x="416361" y="320022"/>
                </a:lnTo>
                <a:lnTo>
                  <a:pt x="378514" y="304696"/>
                </a:lnTo>
                <a:lnTo>
                  <a:pt x="339865" y="290811"/>
                </a:lnTo>
                <a:lnTo>
                  <a:pt x="278663" y="273482"/>
                </a:lnTo>
                <a:lnTo>
                  <a:pt x="266440" y="269924"/>
                </a:lnTo>
                <a:lnTo>
                  <a:pt x="230369" y="257577"/>
                </a:lnTo>
                <a:lnTo>
                  <a:pt x="195853" y="240990"/>
                </a:lnTo>
                <a:lnTo>
                  <a:pt x="163737" y="217935"/>
                </a:lnTo>
                <a:lnTo>
                  <a:pt x="163653" y="205817"/>
                </a:lnTo>
                <a:lnTo>
                  <a:pt x="165065" y="194225"/>
                </a:lnTo>
                <a:lnTo>
                  <a:pt x="184068" y="154404"/>
                </a:lnTo>
                <a:lnTo>
                  <a:pt x="220566" y="128159"/>
                </a:lnTo>
                <a:lnTo>
                  <a:pt x="269397" y="119624"/>
                </a:lnTo>
                <a:lnTo>
                  <a:pt x="486632" y="119624"/>
                </a:lnTo>
                <a:lnTo>
                  <a:pt x="501665" y="103679"/>
                </a:lnTo>
                <a:lnTo>
                  <a:pt x="467182" y="67087"/>
                </a:lnTo>
                <a:lnTo>
                  <a:pt x="432218" y="46003"/>
                </a:lnTo>
                <a:lnTo>
                  <a:pt x="396864" y="28791"/>
                </a:lnTo>
                <a:lnTo>
                  <a:pt x="343170" y="10377"/>
                </a:lnTo>
                <a:lnTo>
                  <a:pt x="288646" y="1046"/>
                </a:lnTo>
                <a:lnTo>
                  <a:pt x="270501" y="5"/>
                </a:lnTo>
                <a:lnTo>
                  <a:pt x="252167" y="0"/>
                </a:lnTo>
                <a:close/>
              </a:path>
              <a:path w="536575" h="694690">
                <a:moveTo>
                  <a:pt x="486632" y="119624"/>
                </a:moveTo>
                <a:lnTo>
                  <a:pt x="269397" y="119624"/>
                </a:lnTo>
                <a:lnTo>
                  <a:pt x="282927" y="120741"/>
                </a:lnTo>
                <a:lnTo>
                  <a:pt x="296825" y="123289"/>
                </a:lnTo>
                <a:lnTo>
                  <a:pt x="333755" y="138171"/>
                </a:lnTo>
                <a:lnTo>
                  <a:pt x="377222" y="163996"/>
                </a:lnTo>
                <a:lnTo>
                  <a:pt x="388248" y="170380"/>
                </a:lnTo>
                <a:lnTo>
                  <a:pt x="399537" y="176415"/>
                </a:lnTo>
                <a:lnTo>
                  <a:pt x="411190" y="181939"/>
                </a:lnTo>
                <a:lnTo>
                  <a:pt x="423305" y="186793"/>
                </a:lnTo>
                <a:lnTo>
                  <a:pt x="486632" y="11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0354" y="0"/>
            <a:ext cx="121920" cy="1410335"/>
          </a:xfrm>
          <a:custGeom>
            <a:avLst/>
            <a:gdLst/>
            <a:ahLst/>
            <a:cxnLst/>
            <a:rect l="l" t="t" r="r" b="b"/>
            <a:pathLst>
              <a:path w="121919" h="1410335">
                <a:moveTo>
                  <a:pt x="0" y="1410042"/>
                </a:moveTo>
                <a:lnTo>
                  <a:pt x="121450" y="1410042"/>
                </a:lnTo>
                <a:lnTo>
                  <a:pt x="121450" y="0"/>
                </a:lnTo>
                <a:lnTo>
                  <a:pt x="0" y="0"/>
                </a:lnTo>
                <a:lnTo>
                  <a:pt x="0" y="14100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0551" y="715611"/>
            <a:ext cx="130810" cy="702945"/>
          </a:xfrm>
          <a:custGeom>
            <a:avLst/>
            <a:gdLst/>
            <a:ahLst/>
            <a:cxnLst/>
            <a:rect l="l" t="t" r="r" b="b"/>
            <a:pathLst>
              <a:path w="130810" h="702944">
                <a:moveTo>
                  <a:pt x="130225" y="0"/>
                </a:moveTo>
                <a:lnTo>
                  <a:pt x="0" y="0"/>
                </a:lnTo>
                <a:lnTo>
                  <a:pt x="4323" y="701376"/>
                </a:lnTo>
                <a:lnTo>
                  <a:pt x="17726" y="701443"/>
                </a:lnTo>
                <a:lnTo>
                  <a:pt x="69213" y="702824"/>
                </a:lnTo>
                <a:lnTo>
                  <a:pt x="118218" y="700592"/>
                </a:lnTo>
                <a:lnTo>
                  <a:pt x="130225" y="698627"/>
                </a:lnTo>
                <a:lnTo>
                  <a:pt x="130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8646" y="528625"/>
            <a:ext cx="134620" cy="139065"/>
          </a:xfrm>
          <a:custGeom>
            <a:avLst/>
            <a:gdLst/>
            <a:ahLst/>
            <a:cxnLst/>
            <a:rect l="l" t="t" r="r" b="b"/>
            <a:pathLst>
              <a:path w="134619" h="139065">
                <a:moveTo>
                  <a:pt x="69460" y="0"/>
                </a:moveTo>
                <a:lnTo>
                  <a:pt x="33102" y="12554"/>
                </a:lnTo>
                <a:lnTo>
                  <a:pt x="5884" y="44797"/>
                </a:lnTo>
                <a:lnTo>
                  <a:pt x="0" y="66992"/>
                </a:lnTo>
                <a:lnTo>
                  <a:pt x="590" y="78687"/>
                </a:lnTo>
                <a:lnTo>
                  <a:pt x="22662" y="120966"/>
                </a:lnTo>
                <a:lnTo>
                  <a:pt x="65034" y="138961"/>
                </a:lnTo>
                <a:lnTo>
                  <a:pt x="75306" y="138281"/>
                </a:lnTo>
                <a:lnTo>
                  <a:pt x="110765" y="115558"/>
                </a:lnTo>
                <a:lnTo>
                  <a:pt x="129764" y="77541"/>
                </a:lnTo>
                <a:lnTo>
                  <a:pt x="134330" y="60879"/>
                </a:lnTo>
                <a:lnTo>
                  <a:pt x="121964" y="24613"/>
                </a:lnTo>
                <a:lnTo>
                  <a:pt x="79800" y="1157"/>
                </a:lnTo>
                <a:lnTo>
                  <a:pt x="69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54087" y="1326394"/>
            <a:ext cx="5999563" cy="73789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350"/>
              </a:lnSpc>
            </a:pPr>
            <a:r>
              <a:rPr lang="ru-RU" sz="4000" b="1" spc="-120" dirty="0">
                <a:gradFill>
                  <a:gsLst>
                    <a:gs pos="4000">
                      <a:srgbClr val="BCBEC0"/>
                    </a:gs>
                    <a:gs pos="63000">
                      <a:schemeClr val="bg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Verdana"/>
              </a:rPr>
              <a:t>б</a:t>
            </a:r>
            <a:r>
              <a:rPr lang="ru-RU" sz="4000" b="1" spc="-120" dirty="0" smtClean="0">
                <a:gradFill>
                  <a:gsLst>
                    <a:gs pos="4000">
                      <a:srgbClr val="BCBEC0"/>
                    </a:gs>
                    <a:gs pos="63000">
                      <a:schemeClr val="bg1"/>
                    </a:gs>
                  </a:gsLst>
                  <a:lin ang="0" scaled="0"/>
                </a:gradFill>
                <a:latin typeface="Century Gothic" panose="020B0502020202020204" pitchFamily="34" charset="0"/>
                <a:cs typeface="Verdana"/>
              </a:rPr>
              <a:t>окалы на магните</a:t>
            </a:r>
            <a:endParaRPr sz="4000" b="1" dirty="0">
              <a:gradFill>
                <a:gsLst>
                  <a:gs pos="4000">
                    <a:srgbClr val="BCBEC0"/>
                  </a:gs>
                  <a:gs pos="63000">
                    <a:schemeClr val="bg1"/>
                  </a:gs>
                </a:gsLst>
                <a:lin ang="0" scaled="0"/>
              </a:gra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09D8736-723C-3725-0CA7-AC38858A73F8}"/>
              </a:ext>
            </a:extLst>
          </p:cNvPr>
          <p:cNvSpPr txBox="1"/>
          <p:nvPr/>
        </p:nvSpPr>
        <p:spPr>
          <a:xfrm>
            <a:off x="409933" y="3532678"/>
            <a:ext cx="6148650" cy="721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350"/>
              </a:lnSpc>
            </a:pPr>
            <a:r>
              <a:rPr lang="ru-RU" sz="4000" spc="-120" dirty="0">
                <a:solidFill>
                  <a:schemeClr val="bg1"/>
                </a:solidFill>
                <a:latin typeface="Verdana"/>
                <a:cs typeface="Verdana"/>
              </a:rPr>
              <a:t>новый бренд в каталоге</a:t>
            </a:r>
            <a:endParaRPr sz="4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03DAFA-82C7-2575-EC48-CA4ED4A8B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2" y="4311615"/>
            <a:ext cx="2384406" cy="8328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0B977138-C0D2-F7D3-3633-AD7FE8C1F036}"/>
              </a:ext>
            </a:extLst>
          </p:cNvPr>
          <p:cNvSpPr txBox="1"/>
          <p:nvPr/>
        </p:nvSpPr>
        <p:spPr>
          <a:xfrm>
            <a:off x="485695" y="642520"/>
            <a:ext cx="112014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Хрустальный бокал </a:t>
            </a:r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для игристого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вина на магните</a:t>
            </a:r>
          </a:p>
          <a:p>
            <a:pPr marL="12700" marR="5080"/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Trebonn</a:t>
            </a:r>
            <a:r>
              <a:rPr lang="en-US" sz="3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latin typeface="Verdana"/>
                <a:cs typeface="Verdana"/>
              </a:rPr>
              <a:t>2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шт, 320 мл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B2B4222A-BB19-878E-A59E-2C2190E74500}"/>
              </a:ext>
            </a:extLst>
          </p:cNvPr>
          <p:cNvSpPr txBox="1"/>
          <p:nvPr/>
        </p:nvSpPr>
        <p:spPr>
          <a:xfrm>
            <a:off x="476250" y="1827570"/>
            <a:ext cx="446468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арт. 2025130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476250" y="2797175"/>
            <a:ext cx="446468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В комплекте 2 бокала для игристого вина без ножки.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41E2B-03A7-DF5A-1366-9B3DF1C6B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794073"/>
            <a:ext cx="4282113" cy="428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72F62-F3BB-CAC6-5CDF-76E856E5F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794072"/>
            <a:ext cx="4282113" cy="4282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61641-B431-DD1B-532B-D8036B809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3794072"/>
            <a:ext cx="4282113" cy="4282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83949-2AF1-4C78-1FE3-09BE26BA1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527761"/>
            <a:ext cx="3054350" cy="10668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12515850" y="2797175"/>
            <a:ext cx="1996113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 smtClean="0">
                <a:solidFill>
                  <a:srgbClr val="FFFFFF"/>
                </a:solidFill>
                <a:latin typeface="Verdana"/>
                <a:cs typeface="Verdana"/>
              </a:rPr>
              <a:t>Цена: 4360 руб.</a:t>
            </a:r>
            <a:endParaRPr lang="ru-RU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5514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0B977138-C0D2-F7D3-3633-AD7FE8C1F036}"/>
              </a:ext>
            </a:extLst>
          </p:cNvPr>
          <p:cNvSpPr txBox="1"/>
          <p:nvPr/>
        </p:nvSpPr>
        <p:spPr>
          <a:xfrm>
            <a:off x="476250" y="609676"/>
            <a:ext cx="86868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Бокал для белого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вина на магните </a:t>
            </a:r>
            <a:r>
              <a:rPr lang="en-US" sz="3200" dirty="0" err="1">
                <a:solidFill>
                  <a:srgbClr val="FFFFFF"/>
                </a:solidFill>
                <a:latin typeface="Verdana"/>
                <a:cs typeface="Verdana"/>
              </a:rPr>
              <a:t>Trebonn</a:t>
            </a:r>
            <a:r>
              <a:rPr lang="en-US" sz="3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280 мл, 2 </a:t>
            </a:r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шт.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B2B4222A-BB19-878E-A59E-2C2190E74500}"/>
              </a:ext>
            </a:extLst>
          </p:cNvPr>
          <p:cNvSpPr txBox="1"/>
          <p:nvPr/>
        </p:nvSpPr>
        <p:spPr>
          <a:xfrm>
            <a:off x="476250" y="1839723"/>
            <a:ext cx="446468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арт. 2025120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476250" y="2797175"/>
            <a:ext cx="446468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В комплекте 2 бокала для белого вина без ножки.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8984B-F0C5-E227-5859-263044DBE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2" y="3785562"/>
            <a:ext cx="4282113" cy="4282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09673-1482-FDE0-41A5-293121503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785562"/>
            <a:ext cx="4282113" cy="4282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97CCD8-9C22-3B86-EFE7-6DAD2EC29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88" y="3785562"/>
            <a:ext cx="4311650" cy="4311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5706AF-269D-0E26-9075-C1292B6B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527761"/>
            <a:ext cx="3054350" cy="10668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12544425" y="2797175"/>
            <a:ext cx="1996113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 smtClean="0">
                <a:solidFill>
                  <a:srgbClr val="FFFFFF"/>
                </a:solidFill>
                <a:latin typeface="Verdana"/>
                <a:cs typeface="Verdana"/>
              </a:rPr>
              <a:t>Цена: 4360 руб.</a:t>
            </a:r>
            <a:endParaRPr lang="ru-RU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038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718033" cy="4673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718300" cy="4674235"/>
          </a:xfrm>
          <a:custGeom>
            <a:avLst/>
            <a:gdLst/>
            <a:ahLst/>
            <a:cxnLst/>
            <a:rect l="l" t="t" r="r" b="b"/>
            <a:pathLst>
              <a:path w="6718300" h="4674235">
                <a:moveTo>
                  <a:pt x="0" y="4673854"/>
                </a:moveTo>
                <a:lnTo>
                  <a:pt x="6718033" y="4673854"/>
                </a:lnTo>
                <a:lnTo>
                  <a:pt x="6718033" y="0"/>
                </a:lnTo>
              </a:path>
            </a:pathLst>
          </a:custGeom>
          <a:ln w="432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426D2E6F-D30C-6A08-BCF0-35D71FB5C9DD}"/>
              </a:ext>
            </a:extLst>
          </p:cNvPr>
          <p:cNvSpPr txBox="1"/>
          <p:nvPr/>
        </p:nvSpPr>
        <p:spPr>
          <a:xfrm>
            <a:off x="476250" y="5918231"/>
            <a:ext cx="446468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  <a:t>Пример оформления набора </a:t>
            </a:r>
            <a:b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  <a:t>из двух бокалов и ножки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AE624-CAEF-8E59-3205-5FC790EF4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209800" cy="8640445"/>
          </a:xfrm>
          <a:custGeom>
            <a:avLst/>
            <a:gdLst/>
            <a:ahLst/>
            <a:cxnLst/>
            <a:rect l="l" t="t" r="r" b="b"/>
            <a:pathLst>
              <a:path w="2209800" h="8640445">
                <a:moveTo>
                  <a:pt x="0" y="8640000"/>
                </a:moveTo>
                <a:lnTo>
                  <a:pt x="2209495" y="8640000"/>
                </a:lnTo>
                <a:lnTo>
                  <a:pt x="2209495" y="0"/>
                </a:lnTo>
                <a:lnTo>
                  <a:pt x="0" y="0"/>
                </a:lnTo>
                <a:lnTo>
                  <a:pt x="0" y="8640000"/>
                </a:lnTo>
                <a:close/>
              </a:path>
            </a:pathLst>
          </a:custGeom>
          <a:solidFill>
            <a:srgbClr val="7E82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20949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09495" y="0"/>
            <a:ext cx="12910820" cy="8640445"/>
          </a:xfrm>
          <a:custGeom>
            <a:avLst/>
            <a:gdLst/>
            <a:ahLst/>
            <a:cxnLst/>
            <a:rect l="l" t="t" r="r" b="b"/>
            <a:pathLst>
              <a:path w="12910819" h="8640445">
                <a:moveTo>
                  <a:pt x="0" y="8640000"/>
                </a:moveTo>
                <a:lnTo>
                  <a:pt x="12910490" y="8640000"/>
                </a:lnTo>
                <a:lnTo>
                  <a:pt x="12910490" y="0"/>
                </a:lnTo>
                <a:lnTo>
                  <a:pt x="0" y="0"/>
                </a:lnTo>
                <a:lnTo>
                  <a:pt x="0" y="8640000"/>
                </a:lnTo>
              </a:path>
            </a:pathLst>
          </a:custGeom>
          <a:solidFill>
            <a:srgbClr val="7E82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9499" y="0"/>
            <a:ext cx="12910485" cy="86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82200"/>
            <a:ext cx="5374645" cy="525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 rot="16200000">
            <a:off x="39566" y="3326320"/>
            <a:ext cx="5261230" cy="5370830"/>
          </a:xfrm>
          <a:custGeom>
            <a:avLst/>
            <a:gdLst/>
            <a:ahLst/>
            <a:cxnLst/>
            <a:rect l="l" t="t" r="r" b="b"/>
            <a:pathLst>
              <a:path w="5490210" h="5370830">
                <a:moveTo>
                  <a:pt x="0" y="5370614"/>
                </a:moveTo>
                <a:lnTo>
                  <a:pt x="5489943" y="5370614"/>
                </a:lnTo>
                <a:lnTo>
                  <a:pt x="5489943" y="0"/>
                </a:lnTo>
              </a:path>
            </a:pathLst>
          </a:custGeom>
          <a:ln w="431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0B977138-C0D2-F7D3-3633-AD7FE8C1F036}"/>
              </a:ext>
            </a:extLst>
          </p:cNvPr>
          <p:cNvSpPr txBox="1"/>
          <p:nvPr/>
        </p:nvSpPr>
        <p:spPr>
          <a:xfrm>
            <a:off x="476250" y="920578"/>
            <a:ext cx="446468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  <a:t>Пример оформления набора </a:t>
            </a:r>
            <a:b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ru-RU" sz="1800" dirty="0">
                <a:solidFill>
                  <a:srgbClr val="FFFFFF"/>
                </a:solidFill>
                <a:latin typeface="Verdana"/>
                <a:cs typeface="Verdana"/>
              </a:rPr>
              <a:t>из двух бокалов и ножки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296E86-3239-A4C5-2CE3-46B5F5B04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3C5CD-6F07-6156-94DD-B226B0D94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587375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445"/>
          </a:xfrm>
          <a:custGeom>
            <a:avLst/>
            <a:gdLst/>
            <a:ahLst/>
            <a:cxnLst/>
            <a:rect l="l" t="t" r="r" b="b"/>
            <a:pathLst>
              <a:path w="15119985" h="8640445">
                <a:moveTo>
                  <a:pt x="0" y="8640000"/>
                </a:moveTo>
                <a:lnTo>
                  <a:pt x="15119985" y="8640000"/>
                </a:lnTo>
                <a:lnTo>
                  <a:pt x="15119985" y="0"/>
                </a:lnTo>
                <a:lnTo>
                  <a:pt x="0" y="0"/>
                </a:lnTo>
                <a:lnTo>
                  <a:pt x="0" y="86400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8453" y="3595572"/>
            <a:ext cx="2628793" cy="5046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692C2-03DE-49EF-DA8A-42D1B928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98" y="1577975"/>
            <a:ext cx="4938788" cy="1724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445"/>
          </a:xfrm>
          <a:custGeom>
            <a:avLst/>
            <a:gdLst/>
            <a:ahLst/>
            <a:cxnLst/>
            <a:rect l="l" t="t" r="r" b="b"/>
            <a:pathLst>
              <a:path w="15119985" h="8640445">
                <a:moveTo>
                  <a:pt x="0" y="8640000"/>
                </a:moveTo>
                <a:lnTo>
                  <a:pt x="15119985" y="8640000"/>
                </a:lnTo>
                <a:lnTo>
                  <a:pt x="15119985" y="0"/>
                </a:lnTo>
                <a:lnTo>
                  <a:pt x="0" y="0"/>
                </a:lnTo>
                <a:lnTo>
                  <a:pt x="0" y="86400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5589992"/>
            <a:ext cx="5928995" cy="267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Дизайнеры итальянской компании </a:t>
            </a:r>
            <a:r>
              <a:rPr sz="2000" spc="-2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rebonn заново изобрели привычный винный бокал: сделали ножку металлической, съемной, соединяющейся с хрустальным бокалом</a:t>
            </a:r>
            <a:endParaRPr sz="2000" dirty="0">
              <a:latin typeface="Verdana"/>
              <a:cs typeface="Verdana"/>
            </a:endParaRPr>
          </a:p>
          <a:p>
            <a:pPr marL="12700">
              <a:lnSpc>
                <a:spcPts val="2000"/>
              </a:lnSpc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при помощи мощного магнита.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257810">
              <a:lnSpc>
                <a:spcPts val="2000"/>
              </a:lnSpc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Удобно хранить, приятно пить, можно использовать бокал с ножкой — для вина, и без ножки — для других напитков.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36B16-836C-606A-7445-C967D56A0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3906" y="2043607"/>
            <a:ext cx="4746625" cy="3240405"/>
          </a:xfrm>
          <a:custGeom>
            <a:avLst/>
            <a:gdLst/>
            <a:ahLst/>
            <a:cxnLst/>
            <a:rect l="l" t="t" r="r" b="b"/>
            <a:pathLst>
              <a:path w="4746625" h="3240404">
                <a:moveTo>
                  <a:pt x="0" y="3239998"/>
                </a:moveTo>
                <a:lnTo>
                  <a:pt x="4746079" y="3239998"/>
                </a:lnTo>
                <a:lnTo>
                  <a:pt x="4746079" y="0"/>
                </a:lnTo>
                <a:lnTo>
                  <a:pt x="0" y="0"/>
                </a:lnTo>
                <a:lnTo>
                  <a:pt x="0" y="3239998"/>
                </a:lnTo>
              </a:path>
            </a:pathLst>
          </a:custGeom>
          <a:solidFill>
            <a:srgbClr val="616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73906" y="2043607"/>
            <a:ext cx="4746079" cy="323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73906" y="5400001"/>
            <a:ext cx="4746625" cy="3240405"/>
          </a:xfrm>
          <a:custGeom>
            <a:avLst/>
            <a:gdLst/>
            <a:ahLst/>
            <a:cxnLst/>
            <a:rect l="l" t="t" r="r" b="b"/>
            <a:pathLst>
              <a:path w="4746625" h="3240404">
                <a:moveTo>
                  <a:pt x="0" y="3239998"/>
                </a:moveTo>
                <a:lnTo>
                  <a:pt x="4746079" y="3239998"/>
                </a:lnTo>
                <a:lnTo>
                  <a:pt x="4746079" y="0"/>
                </a:lnTo>
                <a:lnTo>
                  <a:pt x="0" y="0"/>
                </a:lnTo>
                <a:lnTo>
                  <a:pt x="0" y="3239998"/>
                </a:lnTo>
              </a:path>
            </a:pathLst>
          </a:custGeom>
          <a:solidFill>
            <a:srgbClr val="616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73906" y="5400001"/>
            <a:ext cx="4746079" cy="3239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361200" y="430987"/>
            <a:ext cx="4448810" cy="138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Бокалы </a:t>
            </a:r>
            <a:r>
              <a:rPr sz="17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rebonn — это стиль, качество и практичность. Одну ножку можно использовать для нескольких бокалов.</a:t>
            </a:r>
            <a:endParaRPr sz="1700" dirty="0">
              <a:latin typeface="Verdana"/>
              <a:cs typeface="Verdana"/>
            </a:endParaRPr>
          </a:p>
          <a:p>
            <a:pPr marL="12700" marR="381000">
              <a:lnSpc>
                <a:spcPts val="1800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Split Glass экономит место на полке и идеально размещается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1780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 посудомоечной машине.</a:t>
            </a:r>
            <a:endParaRPr sz="1700" dirty="0">
              <a:latin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FA407-21C2-49DA-0EEA-DF3360FB9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430192"/>
            <a:ext cx="4202430" cy="203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65785">
              <a:lnSpc>
                <a:spcPts val="2000"/>
              </a:lnSpc>
            </a:pPr>
            <a:r>
              <a:rPr sz="1800" dirty="0" err="1">
                <a:solidFill>
                  <a:srgbClr val="FFFFFF"/>
                </a:solidFill>
                <a:latin typeface="Verdana"/>
                <a:cs typeface="Verdana"/>
              </a:rPr>
              <a:t>Бокалы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 выполнены из высококачественного</a:t>
            </a:r>
            <a:endParaRPr sz="1800" dirty="0">
              <a:latin typeface="Verdana"/>
              <a:cs typeface="Verdana"/>
            </a:endParaRPr>
          </a:p>
          <a:p>
            <a:pPr marL="12700" marR="5080">
              <a:lnSpc>
                <a:spcPts val="2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хрусталя, не содержащего свинца. Такое современное решение делает бокалы безопасными</a:t>
            </a:r>
            <a:endParaRPr sz="1800" dirty="0">
              <a:latin typeface="Verdana"/>
              <a:cs typeface="Verdana"/>
            </a:endParaRPr>
          </a:p>
          <a:p>
            <a:pPr marL="12700" marR="914400">
              <a:lnSpc>
                <a:spcPts val="2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для здоровья и даже более крепкими по сравнению</a:t>
            </a:r>
            <a:endParaRPr sz="1800" dirty="0">
              <a:latin typeface="Verdana"/>
              <a:cs typeface="Verdana"/>
            </a:endParaRPr>
          </a:p>
          <a:p>
            <a:pPr marL="12700">
              <a:lnSpc>
                <a:spcPts val="196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с классической технологией.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A3EEA-E059-E91B-1341-7ADA8CA15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66599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5995" y="12"/>
            <a:ext cx="5453990" cy="8639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430192"/>
            <a:ext cx="3263265" cy="203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45134">
              <a:lnSpc>
                <a:spcPts val="2000"/>
              </a:lnSpc>
            </a:pP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В </a:t>
            </a: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коллекции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SplitGlass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три вида бокалов:</a:t>
            </a:r>
            <a:endParaRPr sz="1800" dirty="0">
              <a:latin typeface="Verdana"/>
              <a:cs typeface="Verdana"/>
            </a:endParaRPr>
          </a:p>
          <a:p>
            <a:pPr marL="12700" marR="704850">
              <a:lnSpc>
                <a:spcPts val="2000"/>
              </a:lnSpc>
            </a:pP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для красного, белого и игристого вин.</a:t>
            </a:r>
            <a:endParaRPr sz="1800" dirty="0">
              <a:latin typeface="Verdana"/>
              <a:cs typeface="Verdana"/>
            </a:endParaRPr>
          </a:p>
          <a:p>
            <a:pPr marL="12700" marR="5080" algn="just">
              <a:lnSpc>
                <a:spcPts val="2000"/>
              </a:lnSpc>
            </a:pP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Каждый из бокалов можно использовать и без ножки: например, для виски,</a:t>
            </a:r>
            <a:endParaRPr sz="1800" dirty="0">
              <a:latin typeface="Verdana"/>
              <a:cs typeface="Verdana"/>
            </a:endParaRPr>
          </a:p>
          <a:p>
            <a:pPr marL="12700" algn="just">
              <a:lnSpc>
                <a:spcPts val="1960"/>
              </a:lnSpc>
            </a:pP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сока, воды.</a:t>
            </a:r>
            <a:endParaRPr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24000"/>
            <a:ext cx="4746625" cy="3642995"/>
          </a:xfrm>
          <a:custGeom>
            <a:avLst/>
            <a:gdLst/>
            <a:ahLst/>
            <a:cxnLst/>
            <a:rect l="l" t="t" r="r" b="b"/>
            <a:pathLst>
              <a:path w="4746625" h="3642995">
                <a:moveTo>
                  <a:pt x="0" y="3642563"/>
                </a:moveTo>
                <a:lnTo>
                  <a:pt x="4746104" y="3642563"/>
                </a:lnTo>
                <a:lnTo>
                  <a:pt x="4746104" y="0"/>
                </a:lnTo>
                <a:lnTo>
                  <a:pt x="0" y="0"/>
                </a:lnTo>
                <a:lnTo>
                  <a:pt x="0" y="3642563"/>
                </a:lnTo>
                <a:close/>
              </a:path>
            </a:pathLst>
          </a:custGeom>
          <a:solidFill>
            <a:srgbClr val="616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24000"/>
            <a:ext cx="4746104" cy="3642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97437"/>
            <a:ext cx="4746625" cy="3642995"/>
          </a:xfrm>
          <a:custGeom>
            <a:avLst/>
            <a:gdLst/>
            <a:ahLst/>
            <a:cxnLst/>
            <a:rect l="l" t="t" r="r" b="b"/>
            <a:pathLst>
              <a:path w="4746625" h="3642995">
                <a:moveTo>
                  <a:pt x="0" y="3642563"/>
                </a:moveTo>
                <a:lnTo>
                  <a:pt x="4746104" y="3642563"/>
                </a:lnTo>
                <a:lnTo>
                  <a:pt x="4746104" y="0"/>
                </a:lnTo>
                <a:lnTo>
                  <a:pt x="0" y="0"/>
                </a:lnTo>
                <a:lnTo>
                  <a:pt x="0" y="3642563"/>
                </a:lnTo>
                <a:close/>
              </a:path>
            </a:pathLst>
          </a:custGeom>
          <a:solidFill>
            <a:srgbClr val="616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997437"/>
            <a:ext cx="4746104" cy="3642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0" y="430192"/>
            <a:ext cx="44646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Доступные цветовые решения ножек и магнитов в </a:t>
            </a:r>
            <a:r>
              <a:rPr sz="1800" dirty="0" err="1">
                <a:solidFill>
                  <a:srgbClr val="FFFFFF"/>
                </a:solidFill>
                <a:latin typeface="Verdana"/>
                <a:cs typeface="Verdana"/>
              </a:rPr>
              <a:t>бокалах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39127-EE71-BE75-9F9A-294B7835C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66009"/>
            <a:ext cx="4699635" cy="6174105"/>
          </a:xfrm>
          <a:custGeom>
            <a:avLst/>
            <a:gdLst/>
            <a:ahLst/>
            <a:cxnLst/>
            <a:rect l="l" t="t" r="r" b="b"/>
            <a:pathLst>
              <a:path w="4699635" h="6174105">
                <a:moveTo>
                  <a:pt x="0" y="6173990"/>
                </a:moveTo>
                <a:lnTo>
                  <a:pt x="4699393" y="6173990"/>
                </a:lnTo>
                <a:lnTo>
                  <a:pt x="4699393" y="0"/>
                </a:lnTo>
                <a:lnTo>
                  <a:pt x="0" y="0"/>
                </a:lnTo>
                <a:lnTo>
                  <a:pt x="0" y="6173990"/>
                </a:lnTo>
                <a:close/>
              </a:path>
            </a:pathLst>
          </a:custGeom>
          <a:solidFill>
            <a:srgbClr val="616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466009"/>
            <a:ext cx="4699393" cy="617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66009"/>
            <a:ext cx="4699635" cy="6174105"/>
          </a:xfrm>
          <a:custGeom>
            <a:avLst/>
            <a:gdLst/>
            <a:ahLst/>
            <a:cxnLst/>
            <a:rect l="l" t="t" r="r" b="b"/>
            <a:pathLst>
              <a:path w="4699635" h="6174105">
                <a:moveTo>
                  <a:pt x="0" y="0"/>
                </a:moveTo>
                <a:lnTo>
                  <a:pt x="4699393" y="0"/>
                </a:lnTo>
                <a:lnTo>
                  <a:pt x="4699393" y="6173990"/>
                </a:lnTo>
              </a:path>
            </a:pathLst>
          </a:custGeom>
          <a:ln w="38100">
            <a:solidFill>
              <a:srgbClr val="7476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6250" y="623864"/>
            <a:ext cx="4070350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0670">
              <a:lnSpc>
                <a:spcPts val="1900"/>
              </a:lnSpc>
            </a:pP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SplitGlass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— это современный, практичный, эстетичный корпоративный </a:t>
            </a: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подарок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,</a:t>
            </a:r>
            <a:r>
              <a:rPr lang="ru-RU" dirty="0">
                <a:latin typeface="Verdana"/>
                <a:cs typeface="Verdana"/>
              </a:rPr>
              <a:t> </a:t>
            </a: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который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можно </a:t>
            </a: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собрать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ru-RU" sz="1800" dirty="0">
                <a:solidFill>
                  <a:srgbClr val="231F20"/>
                </a:solidFill>
                <a:latin typeface="Verdana"/>
                <a:cs typeface="Verdana"/>
              </a:rPr>
              <a:t/>
            </a:r>
            <a:br>
              <a:rPr lang="ru-RU" sz="1800" dirty="0">
                <a:solidFill>
                  <a:srgbClr val="231F20"/>
                </a:solidFill>
                <a:latin typeface="Verdana"/>
                <a:cs typeface="Verdana"/>
              </a:rPr>
            </a:br>
            <a:r>
              <a:rPr sz="1800" dirty="0" err="1">
                <a:solidFill>
                  <a:srgbClr val="231F20"/>
                </a:solidFill>
                <a:latin typeface="Verdana"/>
                <a:cs typeface="Verdana"/>
              </a:rPr>
              <a:t>в</a:t>
            </a:r>
            <a:r>
              <a:rPr sz="1800" dirty="0">
                <a:solidFill>
                  <a:srgbClr val="231F20"/>
                </a:solidFill>
                <a:latin typeface="Verdana"/>
                <a:cs typeface="Verdana"/>
              </a:rPr>
              <a:t> разных комбинациях. 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6E390-1B14-1566-889A-EDD65E5FA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7172412"/>
            <a:ext cx="305435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0B977138-C0D2-F7D3-3633-AD7FE8C1F036}"/>
              </a:ext>
            </a:extLst>
          </p:cNvPr>
          <p:cNvSpPr txBox="1"/>
          <p:nvPr/>
        </p:nvSpPr>
        <p:spPr>
          <a:xfrm>
            <a:off x="397329" y="609676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Ножка для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бокала на магните</a:t>
            </a:r>
            <a:r>
              <a:rPr lang="en-US" sz="3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Trebonn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, черная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B2B4222A-BB19-878E-A59E-2C2190E74500}"/>
              </a:ext>
            </a:extLst>
          </p:cNvPr>
          <p:cNvSpPr txBox="1"/>
          <p:nvPr/>
        </p:nvSpPr>
        <p:spPr>
          <a:xfrm>
            <a:off x="397329" y="1803010"/>
            <a:ext cx="446468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арт. 2025100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476250" y="2797175"/>
            <a:ext cx="53340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Магнитная ножка из переработанного алюминия для бокала </a:t>
            </a:r>
            <a:r>
              <a:rPr lang="en-US" dirty="0" err="1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endParaRPr lang="ru-RU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67F35-0CFF-FE2B-3DC0-0BB55D4C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783965"/>
            <a:ext cx="4283710" cy="4283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E18F0-9447-2693-C14B-B21CAD726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0" y="3783965"/>
            <a:ext cx="4293870" cy="429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0C0505-684B-D41E-406B-AC69CF258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3804002"/>
            <a:ext cx="4303395" cy="4303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521ED3-EC35-C570-7603-30124C1FB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527761"/>
            <a:ext cx="3054350" cy="10668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12537132" y="2797175"/>
            <a:ext cx="1996113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 smtClean="0">
                <a:solidFill>
                  <a:srgbClr val="FFFFFF"/>
                </a:solidFill>
                <a:latin typeface="Verdana"/>
                <a:cs typeface="Verdana"/>
              </a:rPr>
              <a:t>Цена: 2240 руб.</a:t>
            </a:r>
            <a:endParaRPr lang="ru-RU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5921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0B977138-C0D2-F7D3-3633-AD7FE8C1F036}"/>
              </a:ext>
            </a:extLst>
          </p:cNvPr>
          <p:cNvSpPr txBox="1"/>
          <p:nvPr/>
        </p:nvSpPr>
        <p:spPr>
          <a:xfrm>
            <a:off x="476249" y="609676"/>
            <a:ext cx="108966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Хрустальный бокал </a:t>
            </a:r>
            <a:r>
              <a:rPr lang="ru-RU" sz="3200" dirty="0">
                <a:solidFill>
                  <a:srgbClr val="FFFFFF"/>
                </a:solidFill>
                <a:latin typeface="Verdana"/>
                <a:cs typeface="Verdana"/>
              </a:rPr>
              <a:t>для красного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вина на магните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Trebonn</a:t>
            </a:r>
            <a:r>
              <a:rPr lang="en-US" sz="3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Verdana"/>
                <a:cs typeface="Verdana"/>
              </a:rPr>
              <a:t>SplitGlass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latin typeface="Verdana"/>
                <a:cs typeface="Verdana"/>
              </a:rPr>
              <a:t>2 </a:t>
            </a:r>
            <a:r>
              <a:rPr lang="ru-RU" sz="3200" dirty="0" smtClean="0">
                <a:solidFill>
                  <a:srgbClr val="FFFFFF"/>
                </a:solidFill>
                <a:latin typeface="Verdana"/>
                <a:cs typeface="Verdana"/>
              </a:rPr>
              <a:t>шт, 450 мл</a:t>
            </a:r>
            <a:endParaRPr sz="3200" dirty="0">
              <a:latin typeface="Verdana"/>
              <a:cs typeface="Verdan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E81F48-7E03-2E7C-B7A1-73FCFF6C6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3772862"/>
            <a:ext cx="4282113" cy="4282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4E86C4-1D74-6A7E-427A-1F2DC792D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50" y="3775075"/>
            <a:ext cx="4279900" cy="427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6820F-35B1-77D8-3BD0-51784AE03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06" y="3772862"/>
            <a:ext cx="4279900" cy="4279900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id="{B2B4222A-BB19-878E-A59E-2C2190E74500}"/>
              </a:ext>
            </a:extLst>
          </p:cNvPr>
          <p:cNvSpPr txBox="1"/>
          <p:nvPr/>
        </p:nvSpPr>
        <p:spPr>
          <a:xfrm>
            <a:off x="476249" y="1768337"/>
            <a:ext cx="446468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арт. 2025110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476250" y="2797175"/>
            <a:ext cx="446468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>
                <a:solidFill>
                  <a:srgbClr val="FFFFFF"/>
                </a:solidFill>
                <a:latin typeface="Verdana"/>
                <a:cs typeface="Verdana"/>
              </a:rPr>
              <a:t>В комплекте 2 бокала для красного вина без ножки.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870C7E-5D04-2B9A-1826-A50E83D89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70" y="527761"/>
            <a:ext cx="3054350" cy="1066800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6199AEFB-9D98-3BA4-0556-27B39EF137E3}"/>
              </a:ext>
            </a:extLst>
          </p:cNvPr>
          <p:cNvSpPr txBox="1"/>
          <p:nvPr/>
        </p:nvSpPr>
        <p:spPr>
          <a:xfrm>
            <a:off x="12595388" y="2797175"/>
            <a:ext cx="1996113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ru-RU" dirty="0" smtClean="0">
                <a:solidFill>
                  <a:srgbClr val="FFFFFF"/>
                </a:solidFill>
                <a:latin typeface="Verdana"/>
                <a:cs typeface="Verdana"/>
              </a:rPr>
              <a:t>Цена: 4360 руб.</a:t>
            </a:r>
            <a:endParaRPr lang="ru-RU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0649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319</Words>
  <Application>Microsoft Office PowerPoint</Application>
  <PresentationFormat>Произвольный</PresentationFormat>
  <Paragraphs>39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Тарасенкова Катерина</dc:creator>
  <cp:lastModifiedBy>Тарасенкова Катерина</cp:lastModifiedBy>
  <cp:revision>8</cp:revision>
  <dcterms:created xsi:type="dcterms:W3CDTF">2025-10-09T15:47:36Z</dcterms:created>
  <dcterms:modified xsi:type="dcterms:W3CDTF">2026-02-02T11:58:58Z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2025-10-09T00:00:00Z</vt:filetime>
  </property>
  <property fmtid="{D5CDD505-2E9C-101B-9397-08002B2CF9AE}" pid="3" name="LastSaved">
    <vt:filetime>2025-10-09T00:00:00Z</vt:filetime>
  </property>
</Properties>
</file>