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04.svg" ContentType="image/svg+xml"/>
  <Override PartName="/ppt/media/image106.svg" ContentType="image/svg+xml"/>
  <Override PartName="/ppt/media/image109.svg" ContentType="image/svg+xml"/>
  <Override PartName="/ppt/media/image111.svg" ContentType="image/svg+xml"/>
  <Override PartName="/ppt/media/image117.svg" ContentType="image/svg+xml"/>
  <Override PartName="/ppt/media/image12.svg" ContentType="image/svg+xml"/>
  <Override PartName="/ppt/media/image123.svg" ContentType="image/svg+xml"/>
  <Override PartName="/ppt/media/image135.svg" ContentType="image/svg+xml"/>
  <Override PartName="/ppt/media/image14.svg" ContentType="image/svg+xml"/>
  <Override PartName="/ppt/media/image144.svg" ContentType="image/svg+xml"/>
  <Override PartName="/ppt/media/image149.svg" ContentType="image/svg+xml"/>
  <Override PartName="/ppt/media/image154.svg" ContentType="image/svg+xml"/>
  <Override PartName="/ppt/media/image156.svg" ContentType="image/svg+xml"/>
  <Override PartName="/ppt/media/image16.svg" ContentType="image/svg+xml"/>
  <Override PartName="/ppt/media/image168.svg" ContentType="image/svg+xml"/>
  <Override PartName="/ppt/media/image170.svg" ContentType="image/svg+xml"/>
  <Override PartName="/ppt/media/image172.svg" ContentType="image/svg+xml"/>
  <Override PartName="/ppt/media/image174.svg" ContentType="image/svg+xml"/>
  <Override PartName="/ppt/media/image176.svg" ContentType="image/svg+xml"/>
  <Override PartName="/ppt/media/image19.svg" ContentType="image/svg+xml"/>
  <Override PartName="/ppt/media/image21.svg" ContentType="image/svg+xml"/>
  <Override PartName="/ppt/media/image23.svg" ContentType="image/svg+xml"/>
  <Override PartName="/ppt/media/image3.svg" ContentType="image/svg+xml"/>
  <Override PartName="/ppt/media/image32.svg" ContentType="image/svg+xml"/>
  <Override PartName="/ppt/media/image47.svg" ContentType="image/svg+xml"/>
  <Override PartName="/ppt/media/image5.svg" ContentType="image/svg+xml"/>
  <Override PartName="/ppt/media/image54.svg" ContentType="image/svg+xml"/>
  <Override PartName="/ppt/media/image60.svg" ContentType="image/svg+xml"/>
  <Override PartName="/ppt/media/image63.svg" ContentType="image/svg+xml"/>
  <Override PartName="/ppt/media/image67.svg" ContentType="image/svg+xml"/>
  <Override PartName="/ppt/media/image69.svg" ContentType="image/svg+xml"/>
  <Override PartName="/ppt/media/image7.svg" ContentType="image/svg+xml"/>
  <Override PartName="/ppt/media/image74.svg" ContentType="image/svg+xml"/>
  <Override PartName="/ppt/media/image82.svg" ContentType="image/svg+xml"/>
  <Override PartName="/ppt/media/image84.svg" ContentType="image/svg+xml"/>
  <Override PartName="/ppt/media/image87.svg" ContentType="image/svg+xml"/>
  <Override PartName="/ppt/media/image9.svg" ContentType="image/svg+xml"/>
  <Override PartName="/ppt/media/image92.svg" ContentType="image/svg+xml"/>
  <Override PartName="/ppt/media/image95.svg" ContentType="image/svg+xml"/>
  <Override PartName="/ppt/media/image97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</p:sldIdLst>
  <p:sldSz cx="18288000" cy="10287000"/>
  <p:notesSz cx="10287000" cy="18288000"/>
  <p:embeddedFontLst>
    <p:embeddedFont>
      <p:font typeface="Geologica Cursive" pitchFamily="2" charset="0"/>
      <p:regular r:id="rId40"/>
      <p:bold r:id="rId41"/>
    </p:embeddedFont>
    <p:embeddedFont>
      <p:font typeface="Geologica Cursive Medium" pitchFamily="34" charset="0"/>
      <p:regular r:id="rId42"/>
    </p:embeddedFont>
    <p:embeddedFont>
      <p:font typeface="Geologica Cursive Medium" pitchFamily="34" charset="-122"/>
      <p:regular r:id="rId43"/>
    </p:embeddedFont>
    <p:embeddedFont>
      <p:font typeface="Geologica Cursive Medium" pitchFamily="34" charset="-120"/>
      <p:regular r:id="rId44"/>
    </p:embeddedFont>
    <p:embeddedFont>
      <p:font typeface="Geologica Cursive SemiBold" pitchFamily="34" charset="0"/>
      <p:bold r:id="rId45"/>
    </p:embeddedFont>
    <p:embeddedFont>
      <p:font typeface="Geologica Cursive SemiBold" pitchFamily="34" charset="-122"/>
      <p:bold r:id="rId46"/>
    </p:embeddedFont>
    <p:embeddedFont>
      <p:font typeface="Geologica Cursive SemiBold" pitchFamily="34" charset="-120"/>
      <p:bold r:id="rId47"/>
    </p:embeddedFont>
    <p:embeddedFont>
      <p:font typeface="Calibri" panose="020F0502020204030204" charset="0"/>
      <p:regular r:id="rId48"/>
      <p:bold r:id="rId49"/>
      <p:italic r:id="rId50"/>
      <p:boldItalic r:id="rId51"/>
    </p:embeddedFont>
    <p:embeddedFont>
      <p:font typeface="Futura New Book" panose="020B0502020204020303" pitchFamily="34" charset="0"/>
      <p:regular r:id="rId52"/>
    </p:embeddedFont>
    <p:embeddedFont>
      <p:font typeface="Futura New Book" panose="020B0502020204020303" pitchFamily="34" charset="-122"/>
      <p:regular r:id="rId53"/>
    </p:embeddedFont>
    <p:embeddedFont>
      <p:font typeface="Futura New Book" panose="020B0502020204020303" pitchFamily="34" charset="-120"/>
      <p:regular r:id="rId54"/>
    </p:embeddedFont>
    <p:embeddedFont>
      <p:font typeface="Futura New Demi" panose="020B0702020204020303" pitchFamily="34" charset="0"/>
      <p:regular r:id="rId55"/>
    </p:embeddedFont>
    <p:embeddedFont>
      <p:font typeface="Futura New Demi" panose="020B0702020204020303" pitchFamily="34" charset="-122"/>
      <p:regular r:id="rId56"/>
    </p:embeddedFont>
    <p:embeddedFont>
      <p:font typeface="Futura New Demi" panose="020B0702020204020303" pitchFamily="34" charset="-120"/>
      <p:regular r:id="rId57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57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>
        <p:scale>
          <a:sx n="50" d="100"/>
          <a:sy n="50" d="100"/>
        </p:scale>
        <p:origin x="-516" y="-60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7" Type="http://schemas.openxmlformats.org/officeDocument/2006/relationships/font" Target="fonts/font18.fntdata"/><Relationship Id="rId56" Type="http://schemas.openxmlformats.org/officeDocument/2006/relationships/font" Target="fonts/font17.fntdata"/><Relationship Id="rId55" Type="http://schemas.openxmlformats.org/officeDocument/2006/relationships/font" Target="fonts/font16.fntdata"/><Relationship Id="rId54" Type="http://schemas.openxmlformats.org/officeDocument/2006/relationships/font" Target="fonts/font15.fntdata"/><Relationship Id="rId53" Type="http://schemas.openxmlformats.org/officeDocument/2006/relationships/font" Target="fonts/font14.fntdata"/><Relationship Id="rId52" Type="http://schemas.openxmlformats.org/officeDocument/2006/relationships/font" Target="fonts/font13.fntdata"/><Relationship Id="rId51" Type="http://schemas.openxmlformats.org/officeDocument/2006/relationships/font" Target="fonts/font12.fntdata"/><Relationship Id="rId50" Type="http://schemas.openxmlformats.org/officeDocument/2006/relationships/font" Target="fonts/font11.fntdata"/><Relationship Id="rId5" Type="http://schemas.openxmlformats.org/officeDocument/2006/relationships/slide" Target="slides/slide2.xml"/><Relationship Id="rId49" Type="http://schemas.openxmlformats.org/officeDocument/2006/relationships/font" Target="fonts/font10.fntdata"/><Relationship Id="rId48" Type="http://schemas.openxmlformats.org/officeDocument/2006/relationships/font" Target="fonts/font9.fntdata"/><Relationship Id="rId47" Type="http://schemas.openxmlformats.org/officeDocument/2006/relationships/font" Target="fonts/font8.fntdata"/><Relationship Id="rId46" Type="http://schemas.openxmlformats.org/officeDocument/2006/relationships/font" Target="fonts/font7.fntdata"/><Relationship Id="rId45" Type="http://schemas.openxmlformats.org/officeDocument/2006/relationships/font" Target="fonts/font6.fntdata"/><Relationship Id="rId44" Type="http://schemas.openxmlformats.org/officeDocument/2006/relationships/font" Target="fonts/font5.fntdata"/><Relationship Id="rId43" Type="http://schemas.openxmlformats.org/officeDocument/2006/relationships/font" Target="fonts/font4.fntdata"/><Relationship Id="rId42" Type="http://schemas.openxmlformats.org/officeDocument/2006/relationships/font" Target="fonts/font3.fntdata"/><Relationship Id="rId41" Type="http://schemas.openxmlformats.org/officeDocument/2006/relationships/font" Target="fonts/font2.fntdata"/><Relationship Id="rId40" Type="http://schemas.openxmlformats.org/officeDocument/2006/relationships/font" Target="fonts/font1.fntdata"/><Relationship Id="rId4" Type="http://schemas.openxmlformats.org/officeDocument/2006/relationships/notesMaster" Target="notesMasters/notesMaster1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57700" cy="9144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827713" y="0"/>
            <a:ext cx="4457700" cy="9144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E75BA8-0E67-410E-A674-D6F3466176E1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-952500" y="1371600"/>
            <a:ext cx="12192000" cy="6858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028700" y="8686800"/>
            <a:ext cx="8229600" cy="82296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7370425"/>
            <a:ext cx="4457700" cy="9144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827713" y="17370425"/>
            <a:ext cx="4457700" cy="9144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B0D093-D041-40D7-A094-9FEA2002CC53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svg"/><Relationship Id="rId8" Type="http://schemas.openxmlformats.org/officeDocument/2006/relationships/image" Target="../media/image8.png"/><Relationship Id="rId7" Type="http://schemas.openxmlformats.org/officeDocument/2006/relationships/image" Target="../media/image7.svg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58.png"/><Relationship Id="rId7" Type="http://schemas.openxmlformats.org/officeDocument/2006/relationships/image" Target="../media/image57.png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12.svg"/><Relationship Id="rId3" Type="http://schemas.openxmlformats.org/officeDocument/2006/relationships/image" Target="../media/image11.png"/><Relationship Id="rId2" Type="http://schemas.openxmlformats.org/officeDocument/2006/relationships/image" Target="../media/image23.svg"/><Relationship Id="rId10" Type="http://schemas.openxmlformats.org/officeDocument/2006/relationships/notesSlide" Target="../notesSlides/notesSlide10.xml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67.svg"/><Relationship Id="rId8" Type="http://schemas.openxmlformats.org/officeDocument/2006/relationships/image" Target="../media/image66.png"/><Relationship Id="rId7" Type="http://schemas.openxmlformats.org/officeDocument/2006/relationships/image" Target="../media/image65.png"/><Relationship Id="rId6" Type="http://schemas.openxmlformats.org/officeDocument/2006/relationships/image" Target="../media/image64.png"/><Relationship Id="rId5" Type="http://schemas.openxmlformats.org/officeDocument/2006/relationships/image" Target="../media/image63.svg"/><Relationship Id="rId4" Type="http://schemas.openxmlformats.org/officeDocument/2006/relationships/image" Target="../media/image62.png"/><Relationship Id="rId3" Type="http://schemas.openxmlformats.org/officeDocument/2006/relationships/image" Target="../media/image61.png"/><Relationship Id="rId2" Type="http://schemas.openxmlformats.org/officeDocument/2006/relationships/image" Target="../media/image60.svg"/><Relationship Id="rId13" Type="http://schemas.openxmlformats.org/officeDocument/2006/relationships/notesSlide" Target="../notesSlides/notesSlide11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12.svg"/><Relationship Id="rId10" Type="http://schemas.openxmlformats.org/officeDocument/2006/relationships/image" Target="../media/image11.png"/><Relationship Id="rId1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72.png"/><Relationship Id="rId8" Type="http://schemas.openxmlformats.org/officeDocument/2006/relationships/image" Target="../media/image71.png"/><Relationship Id="rId7" Type="http://schemas.openxmlformats.org/officeDocument/2006/relationships/image" Target="../media/image70.png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4" Type="http://schemas.openxmlformats.org/officeDocument/2006/relationships/image" Target="../media/image12.svg"/><Relationship Id="rId3" Type="http://schemas.openxmlformats.org/officeDocument/2006/relationships/image" Target="../media/image11.png"/><Relationship Id="rId2" Type="http://schemas.openxmlformats.org/officeDocument/2006/relationships/image" Target="../media/image67.svg"/><Relationship Id="rId11" Type="http://schemas.openxmlformats.org/officeDocument/2006/relationships/notesSlide" Target="../notesSlides/notesSlide12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77.png"/><Relationship Id="rId8" Type="http://schemas.openxmlformats.org/officeDocument/2006/relationships/image" Target="../media/image76.png"/><Relationship Id="rId7" Type="http://schemas.openxmlformats.org/officeDocument/2006/relationships/image" Target="../media/image67.svg"/><Relationship Id="rId6" Type="http://schemas.openxmlformats.org/officeDocument/2006/relationships/image" Target="../media/image66.png"/><Relationship Id="rId5" Type="http://schemas.openxmlformats.org/officeDocument/2006/relationships/image" Target="../media/image75.png"/><Relationship Id="rId4" Type="http://schemas.openxmlformats.org/officeDocument/2006/relationships/image" Target="../media/image74.svg"/><Relationship Id="rId3" Type="http://schemas.openxmlformats.org/officeDocument/2006/relationships/image" Target="../media/image73.png"/><Relationship Id="rId2" Type="http://schemas.openxmlformats.org/officeDocument/2006/relationships/image" Target="../media/image12.svg"/><Relationship Id="rId11" Type="http://schemas.openxmlformats.org/officeDocument/2006/relationships/notesSlide" Target="../notesSlides/notesSlide13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4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80.png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12.svg"/><Relationship Id="rId3" Type="http://schemas.openxmlformats.org/officeDocument/2006/relationships/image" Target="../media/image11.png"/><Relationship Id="rId2" Type="http://schemas.openxmlformats.org/officeDocument/2006/relationships/image" Target="../media/image67.svg"/><Relationship Id="rId1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87.svg"/><Relationship Id="rId8" Type="http://schemas.openxmlformats.org/officeDocument/2006/relationships/image" Target="../media/image86.png"/><Relationship Id="rId7" Type="http://schemas.openxmlformats.org/officeDocument/2006/relationships/image" Target="../media/image85.png"/><Relationship Id="rId6" Type="http://schemas.openxmlformats.org/officeDocument/2006/relationships/image" Target="../media/image84.svg"/><Relationship Id="rId5" Type="http://schemas.openxmlformats.org/officeDocument/2006/relationships/image" Target="../media/image83.png"/><Relationship Id="rId4" Type="http://schemas.openxmlformats.org/officeDocument/2006/relationships/image" Target="../media/image67.svg"/><Relationship Id="rId3" Type="http://schemas.openxmlformats.org/officeDocument/2006/relationships/image" Target="../media/image66.png"/><Relationship Id="rId2" Type="http://schemas.openxmlformats.org/officeDocument/2006/relationships/image" Target="../media/image82.svg"/><Relationship Id="rId13" Type="http://schemas.openxmlformats.org/officeDocument/2006/relationships/notesSlide" Target="../notesSlides/notesSlide15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12.svg"/><Relationship Id="rId10" Type="http://schemas.openxmlformats.org/officeDocument/2006/relationships/image" Target="../media/image11.png"/><Relationship Id="rId1" Type="http://schemas.openxmlformats.org/officeDocument/2006/relationships/image" Target="../media/image81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92.svg"/><Relationship Id="rId8" Type="http://schemas.openxmlformats.org/officeDocument/2006/relationships/image" Target="../media/image91.png"/><Relationship Id="rId7" Type="http://schemas.openxmlformats.org/officeDocument/2006/relationships/image" Target="../media/image90.jpeg"/><Relationship Id="rId6" Type="http://schemas.openxmlformats.org/officeDocument/2006/relationships/image" Target="../media/image89.png"/><Relationship Id="rId5" Type="http://schemas.openxmlformats.org/officeDocument/2006/relationships/image" Target="../media/image88.jpeg"/><Relationship Id="rId4" Type="http://schemas.openxmlformats.org/officeDocument/2006/relationships/image" Target="../media/image12.svg"/><Relationship Id="rId3" Type="http://schemas.openxmlformats.org/officeDocument/2006/relationships/image" Target="../media/image11.png"/><Relationship Id="rId2" Type="http://schemas.openxmlformats.org/officeDocument/2006/relationships/image" Target="../media/image23.svg"/><Relationship Id="rId11" Type="http://schemas.openxmlformats.org/officeDocument/2006/relationships/notesSlide" Target="../notesSlides/notesSlide16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99.png"/><Relationship Id="rId8" Type="http://schemas.openxmlformats.org/officeDocument/2006/relationships/image" Target="../media/image98.png"/><Relationship Id="rId7" Type="http://schemas.openxmlformats.org/officeDocument/2006/relationships/image" Target="../media/image97.svg"/><Relationship Id="rId6" Type="http://schemas.openxmlformats.org/officeDocument/2006/relationships/image" Target="../media/image96.png"/><Relationship Id="rId5" Type="http://schemas.openxmlformats.org/officeDocument/2006/relationships/image" Target="../media/image95.svg"/><Relationship Id="rId4" Type="http://schemas.openxmlformats.org/officeDocument/2006/relationships/image" Target="../media/image94.png"/><Relationship Id="rId3" Type="http://schemas.openxmlformats.org/officeDocument/2006/relationships/image" Target="../media/image93.jpeg"/><Relationship Id="rId2" Type="http://schemas.openxmlformats.org/officeDocument/2006/relationships/image" Target="../media/image12.svg"/><Relationship Id="rId13" Type="http://schemas.openxmlformats.org/officeDocument/2006/relationships/notesSlide" Target="../notesSlides/notesSlide17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21.svg"/><Relationship Id="rId10" Type="http://schemas.openxmlformats.org/officeDocument/2006/relationships/image" Target="../media/image20.png"/><Relationship Id="rId1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4.svg"/><Relationship Id="rId8" Type="http://schemas.openxmlformats.org/officeDocument/2006/relationships/image" Target="../media/image103.png"/><Relationship Id="rId7" Type="http://schemas.openxmlformats.org/officeDocument/2006/relationships/image" Target="../media/image102.png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12.svg"/><Relationship Id="rId3" Type="http://schemas.openxmlformats.org/officeDocument/2006/relationships/image" Target="../media/image11.png"/><Relationship Id="rId2" Type="http://schemas.openxmlformats.org/officeDocument/2006/relationships/image" Target="../media/image67.svg"/><Relationship Id="rId11" Type="http://schemas.openxmlformats.org/officeDocument/2006/relationships/notesSlide" Target="../notesSlides/notesSlide18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9.svg"/><Relationship Id="rId8" Type="http://schemas.openxmlformats.org/officeDocument/2006/relationships/image" Target="../media/image108.png"/><Relationship Id="rId7" Type="http://schemas.openxmlformats.org/officeDocument/2006/relationships/image" Target="../media/image107.png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106.svg"/><Relationship Id="rId3" Type="http://schemas.openxmlformats.org/officeDocument/2006/relationships/image" Target="../media/image105.png"/><Relationship Id="rId2" Type="http://schemas.openxmlformats.org/officeDocument/2006/relationships/image" Target="../media/image12.svg"/><Relationship Id="rId14" Type="http://schemas.openxmlformats.org/officeDocument/2006/relationships/notesSlide" Target="../notesSlides/notesSlide19.xml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112.png"/><Relationship Id="rId11" Type="http://schemas.openxmlformats.org/officeDocument/2006/relationships/image" Target="../media/image111.svg"/><Relationship Id="rId10" Type="http://schemas.openxmlformats.org/officeDocument/2006/relationships/image" Target="../media/image110.png"/><Relationship Id="rId1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6.svg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0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15.png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2.svg"/><Relationship Id="rId3" Type="http://schemas.openxmlformats.org/officeDocument/2006/relationships/image" Target="../media/image11.png"/><Relationship Id="rId2" Type="http://schemas.openxmlformats.org/officeDocument/2006/relationships/image" Target="../media/image67.svg"/><Relationship Id="rId1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2.png"/><Relationship Id="rId8" Type="http://schemas.openxmlformats.org/officeDocument/2006/relationships/image" Target="../media/image121.png"/><Relationship Id="rId7" Type="http://schemas.openxmlformats.org/officeDocument/2006/relationships/image" Target="../media/image120.png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svg"/><Relationship Id="rId3" Type="http://schemas.openxmlformats.org/officeDocument/2006/relationships/image" Target="../media/image116.png"/><Relationship Id="rId2" Type="http://schemas.openxmlformats.org/officeDocument/2006/relationships/image" Target="../media/image12.svg"/><Relationship Id="rId12" Type="http://schemas.openxmlformats.org/officeDocument/2006/relationships/notesSlide" Target="../notesSlides/notesSlide21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123.svg"/><Relationship Id="rId1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2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26.png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.svg"/><Relationship Id="rId3" Type="http://schemas.openxmlformats.org/officeDocument/2006/relationships/image" Target="../media/image11.png"/><Relationship Id="rId2" Type="http://schemas.openxmlformats.org/officeDocument/2006/relationships/image" Target="../media/image67.svg"/><Relationship Id="rId1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3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23.svg"/><Relationship Id="rId6" Type="http://schemas.openxmlformats.org/officeDocument/2006/relationships/image" Target="../media/image22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Relationship Id="rId3" Type="http://schemas.openxmlformats.org/officeDocument/2006/relationships/image" Target="../media/image12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4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32.png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.svg"/><Relationship Id="rId3" Type="http://schemas.openxmlformats.org/officeDocument/2006/relationships/image" Target="../media/image11.png"/><Relationship Id="rId2" Type="http://schemas.openxmlformats.org/officeDocument/2006/relationships/image" Target="../media/image67.svg"/><Relationship Id="rId1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5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35.svg"/><Relationship Id="rId4" Type="http://schemas.openxmlformats.org/officeDocument/2006/relationships/image" Target="../media/image134.png"/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image" Target="../media/image133.jpe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6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38.png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2.svg"/><Relationship Id="rId3" Type="http://schemas.openxmlformats.org/officeDocument/2006/relationships/image" Target="../media/image11.png"/><Relationship Id="rId2" Type="http://schemas.openxmlformats.org/officeDocument/2006/relationships/image" Target="../media/image67.svg"/><Relationship Id="rId1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image" Target="../media/image139.jpe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8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42.png"/><Relationship Id="rId6" Type="http://schemas.openxmlformats.org/officeDocument/2006/relationships/image" Target="../media/image141.jpeg"/><Relationship Id="rId5" Type="http://schemas.openxmlformats.org/officeDocument/2006/relationships/image" Target="../media/image21.svg"/><Relationship Id="rId4" Type="http://schemas.openxmlformats.org/officeDocument/2006/relationships/image" Target="../media/image20.png"/><Relationship Id="rId3" Type="http://schemas.openxmlformats.org/officeDocument/2006/relationships/image" Target="../media/image67.svg"/><Relationship Id="rId2" Type="http://schemas.openxmlformats.org/officeDocument/2006/relationships/image" Target="../media/image66.png"/><Relationship Id="rId1" Type="http://schemas.openxmlformats.org/officeDocument/2006/relationships/image" Target="../media/image140.jpe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svg"/><Relationship Id="rId8" Type="http://schemas.openxmlformats.org/officeDocument/2006/relationships/image" Target="../media/image11.png"/><Relationship Id="rId7" Type="http://schemas.openxmlformats.org/officeDocument/2006/relationships/image" Target="../media/image147.png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svg"/><Relationship Id="rId3" Type="http://schemas.openxmlformats.org/officeDocument/2006/relationships/image" Target="../media/image143.png"/><Relationship Id="rId2" Type="http://schemas.openxmlformats.org/officeDocument/2006/relationships/image" Target="../media/image67.svg"/><Relationship Id="rId11" Type="http://schemas.openxmlformats.org/officeDocument/2006/relationships/notesSlide" Target="../notesSlides/notesSlide29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image" Target="../media/image17.jpe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2.png"/><Relationship Id="rId8" Type="http://schemas.openxmlformats.org/officeDocument/2006/relationships/image" Target="../media/image151.png"/><Relationship Id="rId7" Type="http://schemas.openxmlformats.org/officeDocument/2006/relationships/image" Target="../media/image150.png"/><Relationship Id="rId6" Type="http://schemas.openxmlformats.org/officeDocument/2006/relationships/image" Target="../media/image149.svg"/><Relationship Id="rId5" Type="http://schemas.openxmlformats.org/officeDocument/2006/relationships/image" Target="../media/image148.png"/><Relationship Id="rId4" Type="http://schemas.openxmlformats.org/officeDocument/2006/relationships/image" Target="../media/image12.svg"/><Relationship Id="rId3" Type="http://schemas.openxmlformats.org/officeDocument/2006/relationships/image" Target="../media/image11.png"/><Relationship Id="rId2" Type="http://schemas.openxmlformats.org/officeDocument/2006/relationships/image" Target="../media/image67.svg"/><Relationship Id="rId11" Type="http://schemas.openxmlformats.org/officeDocument/2006/relationships/notesSlide" Target="../notesSlides/notesSlide30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7.png"/><Relationship Id="rId8" Type="http://schemas.openxmlformats.org/officeDocument/2006/relationships/image" Target="../media/image156.svg"/><Relationship Id="rId7" Type="http://schemas.openxmlformats.org/officeDocument/2006/relationships/image" Target="../media/image155.png"/><Relationship Id="rId6" Type="http://schemas.openxmlformats.org/officeDocument/2006/relationships/image" Target="../media/image154.svg"/><Relationship Id="rId5" Type="http://schemas.openxmlformats.org/officeDocument/2006/relationships/image" Target="../media/image153.png"/><Relationship Id="rId4" Type="http://schemas.openxmlformats.org/officeDocument/2006/relationships/image" Target="../media/image67.svg"/><Relationship Id="rId3" Type="http://schemas.openxmlformats.org/officeDocument/2006/relationships/image" Target="../media/image66.png"/><Relationship Id="rId2" Type="http://schemas.openxmlformats.org/officeDocument/2006/relationships/image" Target="../media/image12.svg"/><Relationship Id="rId14" Type="http://schemas.openxmlformats.org/officeDocument/2006/relationships/notesSlide" Target="../notesSlides/notesSlide31.xml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160.png"/><Relationship Id="rId11" Type="http://schemas.openxmlformats.org/officeDocument/2006/relationships/image" Target="../media/image159.png"/><Relationship Id="rId10" Type="http://schemas.openxmlformats.org/officeDocument/2006/relationships/image" Target="../media/image158.png"/><Relationship Id="rId1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5.jpeg"/><Relationship Id="rId8" Type="http://schemas.openxmlformats.org/officeDocument/2006/relationships/image" Target="../media/image164.png"/><Relationship Id="rId7" Type="http://schemas.openxmlformats.org/officeDocument/2006/relationships/image" Target="../media/image163.jpeg"/><Relationship Id="rId6" Type="http://schemas.openxmlformats.org/officeDocument/2006/relationships/image" Target="../media/image162.png"/><Relationship Id="rId5" Type="http://schemas.openxmlformats.org/officeDocument/2006/relationships/image" Target="../media/image161.jpeg"/><Relationship Id="rId4" Type="http://schemas.openxmlformats.org/officeDocument/2006/relationships/image" Target="../media/image12.svg"/><Relationship Id="rId3" Type="http://schemas.openxmlformats.org/officeDocument/2006/relationships/image" Target="../media/image11.png"/><Relationship Id="rId2" Type="http://schemas.openxmlformats.org/officeDocument/2006/relationships/image" Target="../media/image67.svg"/><Relationship Id="rId11" Type="http://schemas.openxmlformats.org/officeDocument/2006/relationships/notesSlide" Target="../notesSlides/notesSlide32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4.svg"/><Relationship Id="rId8" Type="http://schemas.openxmlformats.org/officeDocument/2006/relationships/image" Target="../media/image173.png"/><Relationship Id="rId7" Type="http://schemas.openxmlformats.org/officeDocument/2006/relationships/image" Target="../media/image172.svg"/><Relationship Id="rId6" Type="http://schemas.openxmlformats.org/officeDocument/2006/relationships/image" Target="../media/image171.png"/><Relationship Id="rId5" Type="http://schemas.openxmlformats.org/officeDocument/2006/relationships/image" Target="../media/image170.svg"/><Relationship Id="rId4" Type="http://schemas.openxmlformats.org/officeDocument/2006/relationships/image" Target="../media/image169.png"/><Relationship Id="rId3" Type="http://schemas.openxmlformats.org/officeDocument/2006/relationships/image" Target="../media/image168.svg"/><Relationship Id="rId2" Type="http://schemas.openxmlformats.org/officeDocument/2006/relationships/image" Target="../media/image167.png"/><Relationship Id="rId13" Type="http://schemas.openxmlformats.org/officeDocument/2006/relationships/notesSlide" Target="../notesSlides/notesSlide33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176.svg"/><Relationship Id="rId10" Type="http://schemas.openxmlformats.org/officeDocument/2006/relationships/image" Target="../media/image175.png"/><Relationship Id="rId1" Type="http://schemas.openxmlformats.org/officeDocument/2006/relationships/image" Target="../media/image166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png"/><Relationship Id="rId8" Type="http://schemas.openxmlformats.org/officeDocument/2006/relationships/image" Target="../media/image27.png"/><Relationship Id="rId7" Type="http://schemas.openxmlformats.org/officeDocument/2006/relationships/image" Target="../media/image26.jpeg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12.svg"/><Relationship Id="rId3" Type="http://schemas.openxmlformats.org/officeDocument/2006/relationships/image" Target="../media/image11.png"/><Relationship Id="rId2" Type="http://schemas.openxmlformats.org/officeDocument/2006/relationships/image" Target="../media/image23.svg"/><Relationship Id="rId13" Type="http://schemas.openxmlformats.org/officeDocument/2006/relationships/notesSlide" Target="../notesSlides/notesSlide4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30.jpeg"/><Relationship Id="rId10" Type="http://schemas.openxmlformats.org/officeDocument/2006/relationships/image" Target="../media/image29.png"/><Relationship Id="rId1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image" Target="../media/image12.svg"/><Relationship Id="rId7" Type="http://schemas.openxmlformats.org/officeDocument/2006/relationships/image" Target="../media/image11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svg"/><Relationship Id="rId12" Type="http://schemas.openxmlformats.org/officeDocument/2006/relationships/notesSlide" Target="../notesSlides/notesSlide5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36.png"/><Relationship Id="rId1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png"/><Relationship Id="rId8" Type="http://schemas.openxmlformats.org/officeDocument/2006/relationships/image" Target="../media/image40.png"/><Relationship Id="rId7" Type="http://schemas.openxmlformats.org/officeDocument/2006/relationships/image" Target="../media/image39.jpeg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2.svg"/><Relationship Id="rId3" Type="http://schemas.openxmlformats.org/officeDocument/2006/relationships/image" Target="../media/image11.png"/><Relationship Id="rId2" Type="http://schemas.openxmlformats.org/officeDocument/2006/relationships/image" Target="../media/image23.svg"/><Relationship Id="rId14" Type="http://schemas.openxmlformats.org/officeDocument/2006/relationships/notesSlide" Target="../notesSlides/notesSlide6.xml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44.png"/><Relationship Id="rId11" Type="http://schemas.openxmlformats.org/officeDocument/2006/relationships/image" Target="../media/image43.png"/><Relationship Id="rId10" Type="http://schemas.openxmlformats.org/officeDocument/2006/relationships/image" Target="../media/image42.png"/><Relationship Id="rId1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image" Target="../media/image45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51.png"/><Relationship Id="rId7" Type="http://schemas.openxmlformats.org/officeDocument/2006/relationships/image" Target="../media/image50.png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12.svg"/><Relationship Id="rId3" Type="http://schemas.openxmlformats.org/officeDocument/2006/relationships/image" Target="../media/image11.png"/><Relationship Id="rId2" Type="http://schemas.openxmlformats.org/officeDocument/2006/relationships/image" Target="../media/image23.svg"/><Relationship Id="rId10" Type="http://schemas.openxmlformats.org/officeDocument/2006/relationships/notesSlide" Target="../notesSlides/notesSlide8.xml"/><Relationship Id="rId1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image" Target="../media/image5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40213" y="928185"/>
            <a:ext cx="9511830" cy="1661145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204256" y="2707816"/>
            <a:ext cx="4186817" cy="1136656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634450" y="2688710"/>
            <a:ext cx="3657056" cy="1182123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23975" y="8181975"/>
            <a:ext cx="4629150" cy="561975"/>
          </a:xfrm>
          <a:prstGeom prst="rect">
            <a:avLst/>
          </a:prstGeom>
        </p:spPr>
      </p:pic>
      <p:sp>
        <p:nvSpPr>
          <p:cNvPr id="7" name="Текстовое поле 6"/>
          <p:cNvSpPr txBox="1"/>
          <p:nvPr/>
        </p:nvSpPr>
        <p:spPr>
          <a:xfrm>
            <a:off x="1184275" y="9527540"/>
            <a:ext cx="84804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2800" b="1">
                <a:solidFill>
                  <a:srgbClr val="FF0000"/>
                </a:solidFill>
              </a:rPr>
              <a:t>Актуальные</a:t>
            </a:r>
            <a:r>
              <a:rPr lang="en-US" altLang="ru-RU" sz="2800" b="1">
                <a:solidFill>
                  <a:srgbClr val="FF0000"/>
                </a:solidFill>
              </a:rPr>
              <a:t> </a:t>
            </a:r>
            <a:r>
              <a:rPr lang="en-US" altLang="en-US" sz="2800" b="1">
                <a:solidFill>
                  <a:srgbClr val="FF0000"/>
                </a:solidFill>
              </a:rPr>
              <a:t>цены</a:t>
            </a:r>
            <a:r>
              <a:rPr lang="en-US" altLang="ru-RU" sz="2800" b="1">
                <a:solidFill>
                  <a:srgbClr val="FF0000"/>
                </a:solidFill>
              </a:rPr>
              <a:t> </a:t>
            </a:r>
            <a:r>
              <a:rPr lang="en-US" altLang="en-US" sz="2800" b="1">
                <a:solidFill>
                  <a:srgbClr val="FF0000"/>
                </a:solidFill>
              </a:rPr>
              <a:t>смотрите</a:t>
            </a:r>
            <a:r>
              <a:rPr lang="en-US" altLang="ru-RU" sz="2800" b="1">
                <a:solidFill>
                  <a:srgbClr val="FF0000"/>
                </a:solidFill>
              </a:rPr>
              <a:t> </a:t>
            </a:r>
            <a:r>
              <a:rPr lang="en-US" altLang="en-US" sz="2800" b="1">
                <a:solidFill>
                  <a:srgbClr val="FF0000"/>
                </a:solidFill>
              </a:rPr>
              <a:t>на</a:t>
            </a:r>
            <a:r>
              <a:rPr lang="en-US" altLang="ru-RU" sz="2800" b="1">
                <a:solidFill>
                  <a:srgbClr val="FF0000"/>
                </a:solidFill>
              </a:rPr>
              <a:t> </a:t>
            </a:r>
            <a:r>
              <a:rPr lang="en-US" altLang="en-US" sz="2800" b="1">
                <a:solidFill>
                  <a:srgbClr val="FF0000"/>
                </a:solidFill>
              </a:rPr>
              <a:t>сайте</a:t>
            </a:r>
            <a:r>
              <a:rPr lang="en-US" altLang="ru-RU" sz="2800" b="1">
                <a:solidFill>
                  <a:srgbClr val="FF0000"/>
                </a:solidFill>
              </a:rPr>
              <a:t> 12twelve.ru</a:t>
            </a:r>
            <a:endParaRPr lang="en-US" altLang="ru-RU" sz="28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928083" y="990600"/>
            <a:ext cx="1106805" cy="1143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544800" y="9553575"/>
            <a:ext cx="1790700" cy="219075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992100" y="2438400"/>
            <a:ext cx="4419600" cy="61341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772275" y="2438400"/>
            <a:ext cx="3600450" cy="408622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715625" y="2528888"/>
            <a:ext cx="723900" cy="390525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52500" y="2238375"/>
            <a:ext cx="3952875" cy="6334125"/>
          </a:xfrm>
          <a:prstGeom prst="rect">
            <a:avLst/>
          </a:prstGeom>
        </p:spPr>
      </p:pic>
      <p:sp>
        <p:nvSpPr>
          <p:cNvPr id="8" name="Text 0"/>
          <p:cNvSpPr/>
          <p:nvPr/>
        </p:nvSpPr>
        <p:spPr>
          <a:xfrm>
            <a:off x="1743075" y="971550"/>
            <a:ext cx="6953250" cy="381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3000" dirty="0">
                <a:solidFill>
                  <a:srgbClr val="333332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ретро: что дарить</a:t>
            </a:r>
            <a:endParaRPr lang="en-US" sz="3000" dirty="0"/>
          </a:p>
        </p:txBody>
      </p:sp>
      <p:sp>
        <p:nvSpPr>
          <p:cNvPr id="9" name="Text 1"/>
          <p:cNvSpPr/>
          <p:nvPr/>
        </p:nvSpPr>
        <p:spPr>
          <a:xfrm>
            <a:off x="13558838" y="6934200"/>
            <a:ext cx="3724275" cy="685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spcAft>
                <a:spcPts val="1585"/>
              </a:spcAft>
              <a:buNone/>
            </a:pPr>
            <a:r>
              <a:rPr lang="en-US" sz="270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Сумка для ноутбука VINGA Hunton, 16"</a:t>
            </a:r>
            <a:endParaRPr lang="en-US" sz="2700" dirty="0"/>
          </a:p>
        </p:txBody>
      </p:sp>
      <p:sp>
        <p:nvSpPr>
          <p:cNvPr id="10" name="Text 2"/>
          <p:cNvSpPr/>
          <p:nvPr/>
        </p:nvSpPr>
        <p:spPr>
          <a:xfrm>
            <a:off x="13558838" y="7810500"/>
            <a:ext cx="103822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15"/>
              </a:lnSpc>
              <a:spcAft>
                <a:spcPts val="1585"/>
              </a:spcAft>
              <a:buNone/>
            </a:pPr>
            <a:r>
              <a:rPr lang="en-US" sz="2250" dirty="0">
                <a:solidFill>
                  <a:srgbClr val="8E8E8E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528019</a:t>
            </a:r>
            <a:endParaRPr lang="en-US" sz="2250" dirty="0"/>
          </a:p>
        </p:txBody>
      </p:sp>
      <p:sp>
        <p:nvSpPr>
          <p:cNvPr id="11" name="Text 3"/>
          <p:cNvSpPr/>
          <p:nvPr/>
        </p:nvSpPr>
        <p:spPr>
          <a:xfrm>
            <a:off x="13558838" y="8248650"/>
            <a:ext cx="1247775" cy="3238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65"/>
              </a:lnSpc>
              <a:spcAft>
                <a:spcPts val="1585"/>
              </a:spcAft>
              <a:buNone/>
            </a:pPr>
            <a:r>
              <a:rPr lang="en-US" sz="2700" dirty="0">
                <a:solidFill>
                  <a:srgbClr val="736CBF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6 228 ₽</a:t>
            </a:r>
            <a:endParaRPr lang="en-US" sz="2700" dirty="0"/>
          </a:p>
        </p:txBody>
      </p:sp>
      <p:sp>
        <p:nvSpPr>
          <p:cNvPr id="12" name="Text 4"/>
          <p:cNvSpPr/>
          <p:nvPr/>
        </p:nvSpPr>
        <p:spPr>
          <a:xfrm>
            <a:off x="7115175" y="6934200"/>
            <a:ext cx="3886200" cy="685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spcAft>
                <a:spcPts val="1585"/>
              </a:spcAft>
              <a:buNone/>
            </a:pPr>
            <a:r>
              <a:rPr lang="en-US" sz="270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Керамическая кружка Vintage</a:t>
            </a:r>
            <a:endParaRPr lang="en-US" sz="2700" dirty="0"/>
          </a:p>
        </p:txBody>
      </p:sp>
      <p:sp>
        <p:nvSpPr>
          <p:cNvPr id="13" name="Text 5"/>
          <p:cNvSpPr/>
          <p:nvPr/>
        </p:nvSpPr>
        <p:spPr>
          <a:xfrm>
            <a:off x="7115175" y="7810500"/>
            <a:ext cx="132397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15"/>
              </a:lnSpc>
              <a:spcAft>
                <a:spcPts val="1585"/>
              </a:spcAft>
              <a:buNone/>
            </a:pPr>
            <a:r>
              <a:rPr lang="en-US" sz="2250" dirty="0">
                <a:solidFill>
                  <a:srgbClr val="8E8E8E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P434.032</a:t>
            </a:r>
            <a:endParaRPr lang="en-US" sz="2250" dirty="0"/>
          </a:p>
        </p:txBody>
      </p:sp>
      <p:sp>
        <p:nvSpPr>
          <p:cNvPr id="14" name="Text 6"/>
          <p:cNvSpPr/>
          <p:nvPr/>
        </p:nvSpPr>
        <p:spPr>
          <a:xfrm>
            <a:off x="7115175" y="8248650"/>
            <a:ext cx="923925" cy="3238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65"/>
              </a:lnSpc>
              <a:spcAft>
                <a:spcPts val="1585"/>
              </a:spcAft>
              <a:buNone/>
            </a:pPr>
            <a:r>
              <a:rPr lang="en-US" sz="2700" dirty="0">
                <a:solidFill>
                  <a:srgbClr val="736CBF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616 ₽</a:t>
            </a:r>
            <a:endParaRPr lang="en-US" sz="2700" dirty="0"/>
          </a:p>
        </p:txBody>
      </p:sp>
      <p:sp>
        <p:nvSpPr>
          <p:cNvPr id="15" name="Text 7"/>
          <p:cNvSpPr/>
          <p:nvPr/>
        </p:nvSpPr>
        <p:spPr>
          <a:xfrm>
            <a:off x="1428750" y="6934200"/>
            <a:ext cx="3143250" cy="685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spcAft>
                <a:spcPts val="1585"/>
              </a:spcAft>
              <a:buNone/>
            </a:pPr>
            <a:r>
              <a:rPr lang="en-US" sz="270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Подсвечник VINGA Montreux</a:t>
            </a:r>
            <a:endParaRPr lang="en-US" sz="2700" dirty="0"/>
          </a:p>
        </p:txBody>
      </p:sp>
      <p:sp>
        <p:nvSpPr>
          <p:cNvPr id="16" name="Text 8"/>
          <p:cNvSpPr/>
          <p:nvPr/>
        </p:nvSpPr>
        <p:spPr>
          <a:xfrm>
            <a:off x="1428750" y="7810500"/>
            <a:ext cx="87630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15"/>
              </a:lnSpc>
              <a:spcAft>
                <a:spcPts val="1585"/>
              </a:spcAft>
              <a:buNone/>
            </a:pPr>
            <a:r>
              <a:rPr lang="en-US" sz="2250" dirty="0">
                <a:solidFill>
                  <a:srgbClr val="8E8E8E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81999</a:t>
            </a:r>
            <a:endParaRPr lang="en-US" sz="2250" dirty="0"/>
          </a:p>
        </p:txBody>
      </p:sp>
      <p:sp>
        <p:nvSpPr>
          <p:cNvPr id="17" name="Text 9"/>
          <p:cNvSpPr/>
          <p:nvPr/>
        </p:nvSpPr>
        <p:spPr>
          <a:xfrm>
            <a:off x="1428750" y="8248650"/>
            <a:ext cx="1209675" cy="3238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65"/>
              </a:lnSpc>
              <a:spcAft>
                <a:spcPts val="1585"/>
              </a:spcAft>
              <a:buNone/>
            </a:pPr>
            <a:r>
              <a:rPr lang="en-US" sz="2700" dirty="0">
                <a:solidFill>
                  <a:srgbClr val="736CBF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3 553 ₽</a:t>
            </a:r>
            <a:endParaRPr lang="en-US" sz="27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428625" y="4762500"/>
            <a:ext cx="7961403" cy="3132519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47875" y="238125"/>
            <a:ext cx="9829800" cy="98298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391525" y="0"/>
            <a:ext cx="9896475" cy="102870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400925" y="238125"/>
            <a:ext cx="7011389" cy="898938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772650" y="1960964"/>
            <a:ext cx="7600950" cy="760095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98271" y="942975"/>
            <a:ext cx="1106805" cy="11430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544800" y="9553575"/>
            <a:ext cx="1790700" cy="219075"/>
          </a:xfrm>
          <a:prstGeom prst="rect">
            <a:avLst/>
          </a:prstGeom>
        </p:spPr>
      </p:pic>
      <p:sp>
        <p:nvSpPr>
          <p:cNvPr id="9" name="Text 0"/>
          <p:cNvSpPr/>
          <p:nvPr/>
        </p:nvSpPr>
        <p:spPr>
          <a:xfrm>
            <a:off x="1752600" y="923925"/>
            <a:ext cx="6219825" cy="1143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3000" dirty="0">
                <a:solidFill>
                  <a:srgbClr val="1C1C1C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нанесение: в тренде</a:t>
            </a:r>
            <a:br/>
            <a:r>
              <a:rPr lang="en-US" sz="3000" dirty="0">
                <a:solidFill>
                  <a:srgbClr val="1C1C1C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как сложные принты,</a:t>
            </a:r>
            <a:br/>
            <a:r>
              <a:rPr lang="en-US" sz="3000" dirty="0">
                <a:solidFill>
                  <a:srgbClr val="1C1C1C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так и сдержанные природные</a:t>
            </a:r>
            <a:endParaRPr lang="en-US" sz="30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898271" y="942975"/>
            <a:ext cx="1106805" cy="1143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544800" y="9553575"/>
            <a:ext cx="1790700" cy="219075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256361" y="657225"/>
            <a:ext cx="5031639" cy="874128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52500" y="2438400"/>
            <a:ext cx="4324350" cy="648652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019925" y="2438400"/>
            <a:ext cx="4324350" cy="6486525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087350" y="2438400"/>
            <a:ext cx="4324350" cy="6829425"/>
          </a:xfrm>
          <a:prstGeom prst="rect">
            <a:avLst/>
          </a:prstGeom>
        </p:spPr>
      </p:pic>
      <p:sp>
        <p:nvSpPr>
          <p:cNvPr id="8" name="Text 0"/>
          <p:cNvSpPr/>
          <p:nvPr/>
        </p:nvSpPr>
        <p:spPr>
          <a:xfrm>
            <a:off x="1752600" y="923925"/>
            <a:ext cx="6219825" cy="381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3000" dirty="0">
                <a:solidFill>
                  <a:srgbClr val="1C1C1C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нанесение: что дарить</a:t>
            </a:r>
            <a:endParaRPr lang="en-US" sz="3000" dirty="0"/>
          </a:p>
        </p:txBody>
      </p:sp>
      <p:sp>
        <p:nvSpPr>
          <p:cNvPr id="9" name="Text 1"/>
          <p:cNvSpPr/>
          <p:nvPr/>
        </p:nvSpPr>
        <p:spPr>
          <a:xfrm>
            <a:off x="1519238" y="6934200"/>
            <a:ext cx="2457450" cy="3429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spcAft>
                <a:spcPts val="1585"/>
              </a:spcAft>
              <a:buNone/>
            </a:pPr>
            <a:r>
              <a:rPr lang="en-US" sz="270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Сумка Impact</a:t>
            </a:r>
            <a:endParaRPr lang="en-US" sz="2700" dirty="0"/>
          </a:p>
        </p:txBody>
      </p:sp>
      <p:sp>
        <p:nvSpPr>
          <p:cNvPr id="10" name="Text 2"/>
          <p:cNvSpPr/>
          <p:nvPr/>
        </p:nvSpPr>
        <p:spPr>
          <a:xfrm>
            <a:off x="1519238" y="7400925"/>
            <a:ext cx="3676650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spcAft>
                <a:spcPts val="1585"/>
              </a:spcAft>
              <a:buNone/>
            </a:pPr>
            <a:r>
              <a:rPr lang="en-US" sz="2250" dirty="0">
                <a:solidFill>
                  <a:srgbClr val="1C1C1C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из переработанного хлопка Aware™</a:t>
            </a:r>
            <a:endParaRPr lang="en-US" sz="2250" dirty="0"/>
          </a:p>
        </p:txBody>
      </p:sp>
      <p:sp>
        <p:nvSpPr>
          <p:cNvPr id="11" name="Text 3"/>
          <p:cNvSpPr/>
          <p:nvPr/>
        </p:nvSpPr>
        <p:spPr>
          <a:xfrm>
            <a:off x="1519238" y="8162925"/>
            <a:ext cx="130492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15"/>
              </a:lnSpc>
              <a:spcAft>
                <a:spcPts val="1585"/>
              </a:spcAft>
              <a:buNone/>
            </a:pPr>
            <a:r>
              <a:rPr lang="en-US" sz="2250" dirty="0">
                <a:solidFill>
                  <a:srgbClr val="8E8E8E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P762.543</a:t>
            </a:r>
            <a:endParaRPr lang="en-US" sz="2250" dirty="0"/>
          </a:p>
        </p:txBody>
      </p:sp>
      <p:sp>
        <p:nvSpPr>
          <p:cNvPr id="12" name="Text 4"/>
          <p:cNvSpPr/>
          <p:nvPr/>
        </p:nvSpPr>
        <p:spPr>
          <a:xfrm>
            <a:off x="1519238" y="8601075"/>
            <a:ext cx="971550" cy="3238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65"/>
              </a:lnSpc>
              <a:spcAft>
                <a:spcPts val="1585"/>
              </a:spcAft>
              <a:buNone/>
            </a:pPr>
            <a:r>
              <a:rPr lang="en-US" sz="2700" dirty="0">
                <a:solidFill>
                  <a:srgbClr val="736CBF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888 ₽</a:t>
            </a:r>
            <a:endParaRPr lang="en-US" sz="2700" dirty="0"/>
          </a:p>
        </p:txBody>
      </p:sp>
      <p:sp>
        <p:nvSpPr>
          <p:cNvPr id="13" name="Text 5"/>
          <p:cNvSpPr/>
          <p:nvPr/>
        </p:nvSpPr>
        <p:spPr>
          <a:xfrm>
            <a:off x="7496175" y="6934200"/>
            <a:ext cx="2476500" cy="3429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spcAft>
                <a:spcPts val="1585"/>
              </a:spcAft>
              <a:buNone/>
            </a:pPr>
            <a:r>
              <a:rPr lang="en-US" sz="270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Блокнот Basic</a:t>
            </a:r>
            <a:endParaRPr lang="en-US" sz="2700" dirty="0"/>
          </a:p>
        </p:txBody>
      </p:sp>
      <p:sp>
        <p:nvSpPr>
          <p:cNvPr id="14" name="Text 6"/>
          <p:cNvSpPr/>
          <p:nvPr/>
        </p:nvSpPr>
        <p:spPr>
          <a:xfrm>
            <a:off x="7496175" y="7400925"/>
            <a:ext cx="3057525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spcAft>
                <a:spcPts val="1585"/>
              </a:spcAft>
              <a:buNone/>
            </a:pPr>
            <a:r>
              <a:rPr lang="en-US" sz="2250" dirty="0">
                <a:solidFill>
                  <a:srgbClr val="1C1C1C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в твердой обложке, А5</a:t>
            </a:r>
            <a:endParaRPr lang="en-US" sz="2250" dirty="0"/>
          </a:p>
        </p:txBody>
      </p:sp>
      <p:sp>
        <p:nvSpPr>
          <p:cNvPr id="15" name="Text 7"/>
          <p:cNvSpPr/>
          <p:nvPr/>
        </p:nvSpPr>
        <p:spPr>
          <a:xfrm>
            <a:off x="7496175" y="8162925"/>
            <a:ext cx="119062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15"/>
              </a:lnSpc>
              <a:spcAft>
                <a:spcPts val="1585"/>
              </a:spcAft>
              <a:buNone/>
            </a:pPr>
            <a:r>
              <a:rPr lang="en-US" sz="2250" dirty="0">
                <a:solidFill>
                  <a:srgbClr val="8E8E8E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P773.211</a:t>
            </a:r>
            <a:endParaRPr lang="en-US" sz="2250" dirty="0"/>
          </a:p>
        </p:txBody>
      </p:sp>
      <p:sp>
        <p:nvSpPr>
          <p:cNvPr id="16" name="Text 8"/>
          <p:cNvSpPr/>
          <p:nvPr/>
        </p:nvSpPr>
        <p:spPr>
          <a:xfrm>
            <a:off x="7496175" y="8601075"/>
            <a:ext cx="933450" cy="3238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65"/>
              </a:lnSpc>
              <a:spcAft>
                <a:spcPts val="1585"/>
              </a:spcAft>
              <a:buNone/>
            </a:pPr>
            <a:r>
              <a:rPr lang="en-US" sz="2700" dirty="0">
                <a:solidFill>
                  <a:srgbClr val="736CBF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497 ₽</a:t>
            </a:r>
            <a:endParaRPr lang="en-US" sz="2700" dirty="0"/>
          </a:p>
        </p:txBody>
      </p:sp>
      <p:sp>
        <p:nvSpPr>
          <p:cNvPr id="17" name="Text 9"/>
          <p:cNvSpPr/>
          <p:nvPr/>
        </p:nvSpPr>
        <p:spPr>
          <a:xfrm>
            <a:off x="13563600" y="6934200"/>
            <a:ext cx="3305175" cy="685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spcAft>
                <a:spcPts val="1585"/>
              </a:spcAft>
              <a:buNone/>
            </a:pPr>
            <a:r>
              <a:rPr lang="en-US" sz="270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Бутылка для воды</a:t>
            </a:r>
            <a:br/>
            <a:r>
              <a:rPr lang="en-US" sz="270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VINGA Lean</a:t>
            </a:r>
            <a:endParaRPr lang="en-US" sz="2700" dirty="0"/>
          </a:p>
        </p:txBody>
      </p:sp>
      <p:sp>
        <p:nvSpPr>
          <p:cNvPr id="18" name="Text 10"/>
          <p:cNvSpPr/>
          <p:nvPr/>
        </p:nvSpPr>
        <p:spPr>
          <a:xfrm>
            <a:off x="13563600" y="7743825"/>
            <a:ext cx="3057525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spcAft>
                <a:spcPts val="1585"/>
              </a:spcAft>
              <a:buNone/>
            </a:pPr>
            <a:r>
              <a:rPr lang="en-US" sz="2250" dirty="0">
                <a:solidFill>
                  <a:srgbClr val="1C1C1C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из нержавеющей стали, 550 мл</a:t>
            </a:r>
            <a:endParaRPr lang="en-US" sz="2250" dirty="0"/>
          </a:p>
        </p:txBody>
      </p:sp>
      <p:sp>
        <p:nvSpPr>
          <p:cNvPr id="19" name="Text 11"/>
          <p:cNvSpPr/>
          <p:nvPr/>
        </p:nvSpPr>
        <p:spPr>
          <a:xfrm>
            <a:off x="13563600" y="8505825"/>
            <a:ext cx="116205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15"/>
              </a:lnSpc>
              <a:spcAft>
                <a:spcPts val="1585"/>
              </a:spcAft>
              <a:buNone/>
            </a:pPr>
            <a:r>
              <a:rPr lang="en-US" sz="2250" dirty="0">
                <a:solidFill>
                  <a:srgbClr val="8E8E8E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50960G</a:t>
            </a:r>
            <a:endParaRPr lang="en-US" sz="2250" dirty="0"/>
          </a:p>
        </p:txBody>
      </p:sp>
      <p:sp>
        <p:nvSpPr>
          <p:cNvPr id="20" name="Text 12"/>
          <p:cNvSpPr/>
          <p:nvPr/>
        </p:nvSpPr>
        <p:spPr>
          <a:xfrm>
            <a:off x="13563600" y="8943975"/>
            <a:ext cx="1133475" cy="3238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65"/>
              </a:lnSpc>
              <a:spcAft>
                <a:spcPts val="1585"/>
              </a:spcAft>
              <a:buNone/>
            </a:pPr>
            <a:r>
              <a:rPr lang="en-US" sz="2700" dirty="0">
                <a:solidFill>
                  <a:srgbClr val="736CBF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1 416 ₽</a:t>
            </a:r>
            <a:endParaRPr lang="en-US" sz="27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5544800" y="9553575"/>
            <a:ext cx="1790700" cy="219075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52500" y="2952750"/>
            <a:ext cx="16383000" cy="4381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810625" y="1209670"/>
            <a:ext cx="6049937" cy="768587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26846" y="981075"/>
            <a:ext cx="1106805" cy="11430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38225" y="1695450"/>
            <a:ext cx="8105442" cy="8105442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543550" y="4057650"/>
            <a:ext cx="6829975" cy="6229350"/>
          </a:xfrm>
          <a:prstGeom prst="rect">
            <a:avLst/>
          </a:prstGeom>
        </p:spPr>
      </p:pic>
      <p:sp>
        <p:nvSpPr>
          <p:cNvPr id="8" name="Text 0"/>
          <p:cNvSpPr/>
          <p:nvPr/>
        </p:nvSpPr>
        <p:spPr>
          <a:xfrm>
            <a:off x="1744963" y="962025"/>
            <a:ext cx="5419725" cy="1143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3000" dirty="0">
                <a:solidFill>
                  <a:srgbClr val="1C1C1C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персонализация:</a:t>
            </a:r>
            <a:br/>
            <a:r>
              <a:rPr lang="en-US" sz="3000" dirty="0">
                <a:solidFill>
                  <a:srgbClr val="1C1C1C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тренд на именные подарки</a:t>
            </a:r>
            <a:br/>
            <a:r>
              <a:rPr lang="en-US" sz="3000" dirty="0">
                <a:solidFill>
                  <a:srgbClr val="1C1C1C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и сувениры</a:t>
            </a:r>
            <a:endParaRPr lang="en-US" sz="30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898271" y="942975"/>
            <a:ext cx="1106805" cy="1143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544800" y="9553575"/>
            <a:ext cx="1790700" cy="219075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52500" y="2057400"/>
            <a:ext cx="4224338" cy="6486525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448425" y="2057400"/>
            <a:ext cx="4743450" cy="648652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087350" y="2057400"/>
            <a:ext cx="4324350" cy="6134100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>
          <a:xfrm>
            <a:off x="1752600" y="923925"/>
            <a:ext cx="6219825" cy="381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3000" dirty="0">
                <a:solidFill>
                  <a:srgbClr val="1C1C1C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персонализация: что дарить</a:t>
            </a:r>
            <a:endParaRPr lang="en-US" sz="3000" dirty="0"/>
          </a:p>
        </p:txBody>
      </p:sp>
      <p:sp>
        <p:nvSpPr>
          <p:cNvPr id="8" name="Text 1"/>
          <p:cNvSpPr/>
          <p:nvPr/>
        </p:nvSpPr>
        <p:spPr>
          <a:xfrm>
            <a:off x="1519238" y="6553200"/>
            <a:ext cx="3562350" cy="3429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spcAft>
                <a:spcPts val="1585"/>
              </a:spcAft>
              <a:buNone/>
            </a:pPr>
            <a:r>
              <a:rPr lang="en-US" sz="270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Вакуумная бутылка</a:t>
            </a:r>
            <a:endParaRPr lang="en-US" sz="2700" dirty="0"/>
          </a:p>
        </p:txBody>
      </p:sp>
      <p:sp>
        <p:nvSpPr>
          <p:cNvPr id="9" name="Text 2"/>
          <p:cNvSpPr/>
          <p:nvPr/>
        </p:nvSpPr>
        <p:spPr>
          <a:xfrm>
            <a:off x="1519238" y="7019925"/>
            <a:ext cx="3676650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spcAft>
                <a:spcPts val="1585"/>
              </a:spcAft>
              <a:buNone/>
            </a:pPr>
            <a:r>
              <a:rPr lang="en-US" sz="2250" dirty="0">
                <a:solidFill>
                  <a:srgbClr val="1C1C1C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со светоотражающим покрытием</a:t>
            </a:r>
            <a:endParaRPr lang="en-US" sz="2250" dirty="0"/>
          </a:p>
        </p:txBody>
      </p:sp>
      <p:sp>
        <p:nvSpPr>
          <p:cNvPr id="10" name="Text 3"/>
          <p:cNvSpPr/>
          <p:nvPr/>
        </p:nvSpPr>
        <p:spPr>
          <a:xfrm>
            <a:off x="1519238" y="7781925"/>
            <a:ext cx="130492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15"/>
              </a:lnSpc>
              <a:spcAft>
                <a:spcPts val="1585"/>
              </a:spcAft>
              <a:buNone/>
            </a:pPr>
            <a:r>
              <a:rPr lang="en-US" sz="2250" dirty="0">
                <a:solidFill>
                  <a:srgbClr val="8E8E8E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P436.473</a:t>
            </a:r>
            <a:endParaRPr lang="en-US" sz="2250" dirty="0"/>
          </a:p>
        </p:txBody>
      </p:sp>
      <p:sp>
        <p:nvSpPr>
          <p:cNvPr id="11" name="Text 4"/>
          <p:cNvSpPr/>
          <p:nvPr/>
        </p:nvSpPr>
        <p:spPr>
          <a:xfrm>
            <a:off x="1519238" y="8220075"/>
            <a:ext cx="1133475" cy="3238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65"/>
              </a:lnSpc>
              <a:spcAft>
                <a:spcPts val="1585"/>
              </a:spcAft>
              <a:buNone/>
            </a:pPr>
            <a:r>
              <a:rPr lang="en-US" sz="2700" dirty="0">
                <a:solidFill>
                  <a:srgbClr val="736CBF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1 416 ₽</a:t>
            </a:r>
            <a:endParaRPr lang="en-US" sz="2700" dirty="0"/>
          </a:p>
        </p:txBody>
      </p:sp>
      <p:sp>
        <p:nvSpPr>
          <p:cNvPr id="12" name="Text 5"/>
          <p:cNvSpPr/>
          <p:nvPr/>
        </p:nvSpPr>
        <p:spPr>
          <a:xfrm>
            <a:off x="7496175" y="6553200"/>
            <a:ext cx="3457575" cy="3429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spcAft>
                <a:spcPts val="1585"/>
              </a:spcAft>
              <a:buNone/>
            </a:pPr>
            <a:r>
              <a:rPr lang="en-US" sz="270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Подставка Bamboo</a:t>
            </a:r>
            <a:endParaRPr lang="en-US" sz="2700" dirty="0"/>
          </a:p>
        </p:txBody>
      </p:sp>
      <p:sp>
        <p:nvSpPr>
          <p:cNvPr id="13" name="Text 6"/>
          <p:cNvSpPr/>
          <p:nvPr/>
        </p:nvSpPr>
        <p:spPr>
          <a:xfrm>
            <a:off x="7496175" y="7019925"/>
            <a:ext cx="3057525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spcAft>
                <a:spcPts val="1585"/>
              </a:spcAft>
              <a:buNone/>
            </a:pPr>
            <a:r>
              <a:rPr lang="en-US" sz="2250" dirty="0">
                <a:solidFill>
                  <a:srgbClr val="1C1C1C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для планшета</a:t>
            </a:r>
            <a:br/>
            <a:r>
              <a:rPr lang="en-US" sz="2250" dirty="0">
                <a:solidFill>
                  <a:srgbClr val="1C1C1C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и телефона</a:t>
            </a:r>
            <a:endParaRPr lang="en-US" sz="2250" dirty="0"/>
          </a:p>
        </p:txBody>
      </p:sp>
      <p:sp>
        <p:nvSpPr>
          <p:cNvPr id="14" name="Text 7"/>
          <p:cNvSpPr/>
          <p:nvPr/>
        </p:nvSpPr>
        <p:spPr>
          <a:xfrm>
            <a:off x="7496175" y="7781925"/>
            <a:ext cx="127635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15"/>
              </a:lnSpc>
              <a:spcAft>
                <a:spcPts val="1585"/>
              </a:spcAft>
              <a:buNone/>
            </a:pPr>
            <a:r>
              <a:rPr lang="en-US" sz="2250" dirty="0">
                <a:solidFill>
                  <a:srgbClr val="8E8E8E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P301.379</a:t>
            </a:r>
            <a:endParaRPr lang="en-US" sz="2250" dirty="0"/>
          </a:p>
        </p:txBody>
      </p:sp>
      <p:sp>
        <p:nvSpPr>
          <p:cNvPr id="15" name="Text 8"/>
          <p:cNvSpPr/>
          <p:nvPr/>
        </p:nvSpPr>
        <p:spPr>
          <a:xfrm>
            <a:off x="7496175" y="8220075"/>
            <a:ext cx="962025" cy="3238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65"/>
              </a:lnSpc>
              <a:spcAft>
                <a:spcPts val="1585"/>
              </a:spcAft>
              <a:buNone/>
            </a:pPr>
            <a:r>
              <a:rPr lang="en-US" sz="2700" dirty="0">
                <a:solidFill>
                  <a:srgbClr val="736CBF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459 ₽</a:t>
            </a:r>
            <a:endParaRPr lang="en-US" sz="2700" dirty="0"/>
          </a:p>
        </p:txBody>
      </p:sp>
      <p:sp>
        <p:nvSpPr>
          <p:cNvPr id="16" name="Text 9"/>
          <p:cNvSpPr/>
          <p:nvPr/>
        </p:nvSpPr>
        <p:spPr>
          <a:xfrm>
            <a:off x="13563600" y="6553200"/>
            <a:ext cx="3457575" cy="685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spcAft>
                <a:spcPts val="1585"/>
              </a:spcAft>
              <a:buNone/>
            </a:pPr>
            <a:r>
              <a:rPr lang="en-US" sz="270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Блокнот из пробки</a:t>
            </a:r>
            <a:br/>
            <a:r>
              <a:rPr lang="en-US" sz="270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и крафт-бумаги, A5</a:t>
            </a:r>
            <a:endParaRPr lang="en-US" sz="2700" dirty="0"/>
          </a:p>
        </p:txBody>
      </p:sp>
      <p:sp>
        <p:nvSpPr>
          <p:cNvPr id="17" name="Text 10"/>
          <p:cNvSpPr/>
          <p:nvPr/>
        </p:nvSpPr>
        <p:spPr>
          <a:xfrm>
            <a:off x="13563600" y="7429500"/>
            <a:ext cx="126682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15"/>
              </a:lnSpc>
              <a:spcAft>
                <a:spcPts val="1585"/>
              </a:spcAft>
              <a:buNone/>
            </a:pPr>
            <a:r>
              <a:rPr lang="en-US" sz="2250" dirty="0">
                <a:solidFill>
                  <a:srgbClr val="8E8E8E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P774.333</a:t>
            </a:r>
            <a:endParaRPr lang="en-US" sz="2250" dirty="0"/>
          </a:p>
        </p:txBody>
      </p:sp>
      <p:sp>
        <p:nvSpPr>
          <p:cNvPr id="18" name="Text 11"/>
          <p:cNvSpPr/>
          <p:nvPr/>
        </p:nvSpPr>
        <p:spPr>
          <a:xfrm>
            <a:off x="13563600" y="7867650"/>
            <a:ext cx="981075" cy="3238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65"/>
              </a:lnSpc>
              <a:spcAft>
                <a:spcPts val="1585"/>
              </a:spcAft>
              <a:buNone/>
            </a:pPr>
            <a:r>
              <a:rPr lang="en-US" sz="2700" dirty="0">
                <a:solidFill>
                  <a:srgbClr val="736CBF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709 ₽</a:t>
            </a:r>
            <a:endParaRPr lang="en-US" sz="27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952500" y="2638425"/>
            <a:ext cx="16383000" cy="501015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98271" y="971550"/>
            <a:ext cx="1106805" cy="1143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52500" y="7905750"/>
            <a:ext cx="6562725" cy="2020705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866900" y="952500"/>
            <a:ext cx="14554200" cy="911542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877925" y="7096125"/>
            <a:ext cx="3219450" cy="1266825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544800" y="9553575"/>
            <a:ext cx="1790700" cy="219075"/>
          </a:xfrm>
          <a:prstGeom prst="rect">
            <a:avLst/>
          </a:prstGeom>
        </p:spPr>
      </p:pic>
      <p:sp>
        <p:nvSpPr>
          <p:cNvPr id="8" name="Text 0"/>
          <p:cNvSpPr/>
          <p:nvPr/>
        </p:nvSpPr>
        <p:spPr>
          <a:xfrm>
            <a:off x="1743075" y="950723"/>
            <a:ext cx="7315200" cy="1143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3000" dirty="0">
                <a:solidFill>
                  <a:srgbClr val="1C1C1C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old style: на пике популярности — пиксельная графика и рисунки точками</a:t>
            </a:r>
            <a:endParaRPr lang="en-US" sz="30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928083" y="990600"/>
            <a:ext cx="1106805" cy="1143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544800" y="9553575"/>
            <a:ext cx="1790700" cy="219075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52500" y="2438400"/>
            <a:ext cx="3600450" cy="4086225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552950" y="2528888"/>
            <a:ext cx="2266950" cy="390525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144000" y="0"/>
            <a:ext cx="9144000" cy="102870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371620" y="8134350"/>
            <a:ext cx="5544760" cy="891869"/>
          </a:xfrm>
          <a:prstGeom prst="rect">
            <a:avLst/>
          </a:prstGeom>
        </p:spPr>
      </p:pic>
      <p:sp>
        <p:nvSpPr>
          <p:cNvPr id="8" name="Text 0"/>
          <p:cNvSpPr/>
          <p:nvPr/>
        </p:nvSpPr>
        <p:spPr>
          <a:xfrm>
            <a:off x="1743075" y="971550"/>
            <a:ext cx="6953250" cy="381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3000" dirty="0">
                <a:solidFill>
                  <a:srgbClr val="3F3B32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old style: что дарить</a:t>
            </a:r>
            <a:endParaRPr lang="en-US" sz="3000" dirty="0"/>
          </a:p>
        </p:txBody>
      </p:sp>
      <p:sp>
        <p:nvSpPr>
          <p:cNvPr id="9" name="Text 1"/>
          <p:cNvSpPr/>
          <p:nvPr/>
        </p:nvSpPr>
        <p:spPr>
          <a:xfrm>
            <a:off x="1428750" y="6934200"/>
            <a:ext cx="3990975" cy="3429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spcAft>
                <a:spcPts val="1585"/>
              </a:spcAft>
              <a:buNone/>
            </a:pPr>
            <a:r>
              <a:rPr lang="en-US" sz="270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Футболка Iqoniq Bryce</a:t>
            </a:r>
            <a:endParaRPr lang="en-US" sz="2700" dirty="0"/>
          </a:p>
        </p:txBody>
      </p:sp>
      <p:sp>
        <p:nvSpPr>
          <p:cNvPr id="10" name="Text 2"/>
          <p:cNvSpPr/>
          <p:nvPr/>
        </p:nvSpPr>
        <p:spPr>
          <a:xfrm>
            <a:off x="1428750" y="7400925"/>
            <a:ext cx="3790950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spcAft>
                <a:spcPts val="1585"/>
              </a:spcAft>
              <a:buNone/>
            </a:pPr>
            <a:r>
              <a:rPr lang="en-US" sz="2250" dirty="0">
                <a:solidFill>
                  <a:srgbClr val="1C1C1C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из переработанного хлопка, унисекс, 180 г/м²</a:t>
            </a:r>
            <a:endParaRPr lang="en-US" sz="2250" dirty="0"/>
          </a:p>
        </p:txBody>
      </p:sp>
      <p:sp>
        <p:nvSpPr>
          <p:cNvPr id="11" name="Text 3"/>
          <p:cNvSpPr/>
          <p:nvPr/>
        </p:nvSpPr>
        <p:spPr>
          <a:xfrm>
            <a:off x="1428750" y="8162925"/>
            <a:ext cx="89535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15"/>
              </a:lnSpc>
              <a:spcAft>
                <a:spcPts val="1585"/>
              </a:spcAft>
              <a:buNone/>
            </a:pPr>
            <a:r>
              <a:rPr lang="en-US" sz="2250" dirty="0">
                <a:solidFill>
                  <a:srgbClr val="8E8E8E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T9100</a:t>
            </a:r>
            <a:endParaRPr lang="en-US" sz="2250" dirty="0"/>
          </a:p>
        </p:txBody>
      </p:sp>
      <p:sp>
        <p:nvSpPr>
          <p:cNvPr id="12" name="Text 4"/>
          <p:cNvSpPr/>
          <p:nvPr/>
        </p:nvSpPr>
        <p:spPr>
          <a:xfrm>
            <a:off x="1428750" y="8601075"/>
            <a:ext cx="1171575" cy="3238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65"/>
              </a:lnSpc>
              <a:spcAft>
                <a:spcPts val="1585"/>
              </a:spcAft>
              <a:buNone/>
            </a:pPr>
            <a:r>
              <a:rPr lang="en-US" sz="2700" dirty="0">
                <a:solidFill>
                  <a:srgbClr val="736CBF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1 190 ₽</a:t>
            </a:r>
            <a:endParaRPr lang="en-US" sz="27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5544800" y="9553575"/>
            <a:ext cx="1790700" cy="219075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95377" y="4076699"/>
            <a:ext cx="16106773" cy="2440409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715250" y="1430527"/>
            <a:ext cx="1106805" cy="11430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0" y="314325"/>
            <a:ext cx="8573115" cy="9972675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583975" y="2884476"/>
            <a:ext cx="7400614" cy="7400615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544800" y="9553575"/>
            <a:ext cx="1790700" cy="219075"/>
          </a:xfrm>
          <a:prstGeom prst="rect">
            <a:avLst/>
          </a:prstGeom>
        </p:spPr>
      </p:pic>
      <p:sp>
        <p:nvSpPr>
          <p:cNvPr id="9" name="Text 0"/>
          <p:cNvSpPr/>
          <p:nvPr/>
        </p:nvSpPr>
        <p:spPr>
          <a:xfrm>
            <a:off x="8562975" y="1409700"/>
            <a:ext cx="7648575" cy="1143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3000" dirty="0">
                <a:solidFill>
                  <a:srgbClr val="1C1C1C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градиент: забудьте о правильном сочетании цветов — чем неожиданнее и ярче градиенты, тем лучше!</a:t>
            </a:r>
            <a:endParaRPr lang="en-US" sz="30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898271" y="942975"/>
            <a:ext cx="1106805" cy="1143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544800" y="9553575"/>
            <a:ext cx="1790700" cy="219075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52500" y="2438400"/>
            <a:ext cx="4324350" cy="6486525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019925" y="2438400"/>
            <a:ext cx="4638675" cy="682942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792075" y="2438400"/>
            <a:ext cx="4257675" cy="6772275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270077" y="963835"/>
            <a:ext cx="6017923" cy="891730"/>
          </a:xfrm>
          <a:prstGeom prst="rect">
            <a:avLst/>
          </a:prstGeom>
        </p:spPr>
      </p:pic>
      <p:sp>
        <p:nvSpPr>
          <p:cNvPr id="8" name="Text 0"/>
          <p:cNvSpPr/>
          <p:nvPr/>
        </p:nvSpPr>
        <p:spPr>
          <a:xfrm>
            <a:off x="1752600" y="923925"/>
            <a:ext cx="6219825" cy="381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3000" dirty="0">
                <a:solidFill>
                  <a:srgbClr val="1C1C1C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градиент: что дарить</a:t>
            </a:r>
            <a:endParaRPr lang="en-US" sz="3000" dirty="0"/>
          </a:p>
        </p:txBody>
      </p:sp>
      <p:sp>
        <p:nvSpPr>
          <p:cNvPr id="9" name="Text 1"/>
          <p:cNvSpPr/>
          <p:nvPr/>
        </p:nvSpPr>
        <p:spPr>
          <a:xfrm>
            <a:off x="1519238" y="6934200"/>
            <a:ext cx="2962275" cy="3429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spcAft>
                <a:spcPts val="1585"/>
              </a:spcAft>
              <a:buNone/>
            </a:pPr>
            <a:r>
              <a:rPr lang="en-US" sz="270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Бутылка Modern</a:t>
            </a:r>
            <a:endParaRPr lang="en-US" sz="2700" dirty="0"/>
          </a:p>
        </p:txBody>
      </p:sp>
      <p:sp>
        <p:nvSpPr>
          <p:cNvPr id="10" name="Text 2"/>
          <p:cNvSpPr/>
          <p:nvPr/>
        </p:nvSpPr>
        <p:spPr>
          <a:xfrm>
            <a:off x="1519238" y="7400925"/>
            <a:ext cx="3676650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spcAft>
                <a:spcPts val="1585"/>
              </a:spcAft>
              <a:buNone/>
            </a:pPr>
            <a:r>
              <a:rPr lang="en-US" sz="2250" dirty="0">
                <a:solidFill>
                  <a:srgbClr val="1C1C1C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из нержавеющей стали с бамбуковой крышкой</a:t>
            </a:r>
            <a:endParaRPr lang="en-US" sz="2250" dirty="0"/>
          </a:p>
        </p:txBody>
      </p:sp>
      <p:sp>
        <p:nvSpPr>
          <p:cNvPr id="11" name="Text 3"/>
          <p:cNvSpPr/>
          <p:nvPr/>
        </p:nvSpPr>
        <p:spPr>
          <a:xfrm>
            <a:off x="1519238" y="8162925"/>
            <a:ext cx="127635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15"/>
              </a:lnSpc>
              <a:spcAft>
                <a:spcPts val="1585"/>
              </a:spcAft>
              <a:buNone/>
            </a:pPr>
            <a:r>
              <a:rPr lang="en-US" sz="2250" dirty="0">
                <a:solidFill>
                  <a:srgbClr val="8E8E8E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P436.831</a:t>
            </a:r>
            <a:endParaRPr lang="en-US" sz="2250" dirty="0"/>
          </a:p>
        </p:txBody>
      </p:sp>
      <p:sp>
        <p:nvSpPr>
          <p:cNvPr id="12" name="Text 4"/>
          <p:cNvSpPr/>
          <p:nvPr/>
        </p:nvSpPr>
        <p:spPr>
          <a:xfrm>
            <a:off x="1519238" y="8601075"/>
            <a:ext cx="1190625" cy="3238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65"/>
              </a:lnSpc>
              <a:spcAft>
                <a:spcPts val="1585"/>
              </a:spcAft>
              <a:buNone/>
            </a:pPr>
            <a:r>
              <a:rPr lang="en-US" sz="2700" dirty="0">
                <a:solidFill>
                  <a:srgbClr val="736CBF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1 594 ₽</a:t>
            </a:r>
            <a:endParaRPr lang="en-US" sz="2700" dirty="0"/>
          </a:p>
        </p:txBody>
      </p:sp>
      <p:sp>
        <p:nvSpPr>
          <p:cNvPr id="13" name="Text 5"/>
          <p:cNvSpPr/>
          <p:nvPr/>
        </p:nvSpPr>
        <p:spPr>
          <a:xfrm>
            <a:off x="7496175" y="6934200"/>
            <a:ext cx="4210050" cy="685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spcAft>
                <a:spcPts val="1585"/>
              </a:spcAft>
              <a:buNone/>
            </a:pPr>
            <a:r>
              <a:rPr lang="en-US" sz="270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Внешний аккумулятор</a:t>
            </a:r>
            <a:br/>
            <a:r>
              <a:rPr lang="en-US" sz="270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Urban Vitamin Alameda</a:t>
            </a:r>
            <a:endParaRPr lang="en-US" sz="2700" dirty="0"/>
          </a:p>
        </p:txBody>
      </p:sp>
      <p:sp>
        <p:nvSpPr>
          <p:cNvPr id="14" name="Text 6"/>
          <p:cNvSpPr/>
          <p:nvPr/>
        </p:nvSpPr>
        <p:spPr>
          <a:xfrm>
            <a:off x="7496175" y="7743825"/>
            <a:ext cx="3495675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spcAft>
                <a:spcPts val="1585"/>
              </a:spcAft>
              <a:buNone/>
            </a:pPr>
            <a:r>
              <a:rPr lang="en-US" sz="2250" dirty="0">
                <a:solidFill>
                  <a:srgbClr val="1C1C1C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с быстрой зарядкой PD, 18 Вт, 10000 мАч</a:t>
            </a:r>
            <a:endParaRPr lang="en-US" sz="2250" dirty="0"/>
          </a:p>
        </p:txBody>
      </p:sp>
      <p:sp>
        <p:nvSpPr>
          <p:cNvPr id="15" name="Text 7"/>
          <p:cNvSpPr/>
          <p:nvPr/>
        </p:nvSpPr>
        <p:spPr>
          <a:xfrm>
            <a:off x="7496175" y="8505825"/>
            <a:ext cx="130492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15"/>
              </a:lnSpc>
              <a:spcAft>
                <a:spcPts val="1585"/>
              </a:spcAft>
              <a:buNone/>
            </a:pPr>
            <a:r>
              <a:rPr lang="en-US" sz="2250" dirty="0">
                <a:solidFill>
                  <a:srgbClr val="8E8E8E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P322.703</a:t>
            </a:r>
            <a:endParaRPr lang="en-US" sz="2250" dirty="0"/>
          </a:p>
        </p:txBody>
      </p:sp>
      <p:sp>
        <p:nvSpPr>
          <p:cNvPr id="16" name="Text 8"/>
          <p:cNvSpPr/>
          <p:nvPr/>
        </p:nvSpPr>
        <p:spPr>
          <a:xfrm>
            <a:off x="7496175" y="8943975"/>
            <a:ext cx="1200150" cy="3238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65"/>
              </a:lnSpc>
              <a:spcAft>
                <a:spcPts val="1585"/>
              </a:spcAft>
              <a:buNone/>
            </a:pPr>
            <a:r>
              <a:rPr lang="en-US" sz="2700" dirty="0">
                <a:solidFill>
                  <a:srgbClr val="736CBF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6 581 ₽</a:t>
            </a:r>
            <a:endParaRPr lang="en-US" sz="2700" dirty="0"/>
          </a:p>
        </p:txBody>
      </p:sp>
      <p:sp>
        <p:nvSpPr>
          <p:cNvPr id="17" name="Text 9"/>
          <p:cNvSpPr/>
          <p:nvPr/>
        </p:nvSpPr>
        <p:spPr>
          <a:xfrm>
            <a:off x="13192125" y="6934200"/>
            <a:ext cx="3695700" cy="3429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spcAft>
                <a:spcPts val="1585"/>
              </a:spcAft>
              <a:buNone/>
            </a:pPr>
            <a:r>
              <a:rPr lang="en-US" sz="270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Док-станция Oregon</a:t>
            </a:r>
            <a:endParaRPr lang="en-US" sz="2700" dirty="0"/>
          </a:p>
        </p:txBody>
      </p:sp>
      <p:sp>
        <p:nvSpPr>
          <p:cNvPr id="18" name="Text 10"/>
          <p:cNvSpPr/>
          <p:nvPr/>
        </p:nvSpPr>
        <p:spPr>
          <a:xfrm>
            <a:off x="13192125" y="7400925"/>
            <a:ext cx="3495675" cy="8572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spcAft>
                <a:spcPts val="1585"/>
              </a:spcAft>
              <a:buNone/>
            </a:pPr>
            <a:r>
              <a:rPr lang="en-US" sz="2250" dirty="0">
                <a:solidFill>
                  <a:srgbClr val="1C1C1C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из переработанного пластика RCS и пробки FSC®, 10 Вт</a:t>
            </a:r>
            <a:endParaRPr lang="en-US" sz="2250" dirty="0"/>
          </a:p>
        </p:txBody>
      </p:sp>
      <p:sp>
        <p:nvSpPr>
          <p:cNvPr id="19" name="Text 11"/>
          <p:cNvSpPr/>
          <p:nvPr/>
        </p:nvSpPr>
        <p:spPr>
          <a:xfrm>
            <a:off x="13192125" y="8448675"/>
            <a:ext cx="135255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15"/>
              </a:lnSpc>
              <a:spcAft>
                <a:spcPts val="1585"/>
              </a:spcAft>
              <a:buNone/>
            </a:pPr>
            <a:r>
              <a:rPr lang="en-US" sz="2250" dirty="0">
                <a:solidFill>
                  <a:srgbClr val="8E8E8E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P308.589</a:t>
            </a:r>
            <a:endParaRPr lang="en-US" sz="2250" dirty="0"/>
          </a:p>
        </p:txBody>
      </p:sp>
      <p:sp>
        <p:nvSpPr>
          <p:cNvPr id="20" name="Text 12"/>
          <p:cNvSpPr/>
          <p:nvPr/>
        </p:nvSpPr>
        <p:spPr>
          <a:xfrm>
            <a:off x="13192125" y="8886825"/>
            <a:ext cx="1276350" cy="3238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65"/>
              </a:lnSpc>
              <a:spcAft>
                <a:spcPts val="1585"/>
              </a:spcAft>
              <a:buNone/>
            </a:pPr>
            <a:r>
              <a:rPr lang="en-US" sz="2700" dirty="0">
                <a:solidFill>
                  <a:srgbClr val="736CBF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2 666 ₽</a:t>
            </a:r>
            <a:endParaRPr lang="en-US" sz="27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5544800" y="9553575"/>
            <a:ext cx="1790700" cy="219075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74391" y="904875"/>
            <a:ext cx="4898509" cy="489851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98271" y="962025"/>
            <a:ext cx="1106805" cy="11430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029700" y="1778496"/>
            <a:ext cx="9078178" cy="8508504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09675" y="2943225"/>
            <a:ext cx="4933950" cy="5495925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90675" y="3571875"/>
            <a:ext cx="5916263" cy="2650301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257425" y="2085975"/>
            <a:ext cx="7267575" cy="7267575"/>
          </a:xfrm>
          <a:prstGeom prst="rect">
            <a:avLst/>
          </a:prstGeom>
        </p:spPr>
      </p:pic>
      <p:sp>
        <p:nvSpPr>
          <p:cNvPr id="9" name="Text 0"/>
          <p:cNvSpPr/>
          <p:nvPr/>
        </p:nvSpPr>
        <p:spPr>
          <a:xfrm>
            <a:off x="1743075" y="942975"/>
            <a:ext cx="8877300" cy="1143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3000" dirty="0">
                <a:solidFill>
                  <a:srgbClr val="1C1C1C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эклектика и минимализм: в этом году модно как вернуться в 70-е с их яркими красками, так и оставаться минималистом</a:t>
            </a:r>
            <a:endParaRPr lang="en-US" sz="3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2500" y="9553575"/>
            <a:ext cx="1790700" cy="219075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58787" y="2714625"/>
            <a:ext cx="6485841" cy="1657731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62444" y="4961735"/>
            <a:ext cx="6374077" cy="22137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62445" y="7726918"/>
            <a:ext cx="6482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Geologica Cursive" pitchFamily="2" charset="0"/>
              </a:rPr>
              <a:t>*Материал создан на основе отчетов и исследований </a:t>
            </a:r>
            <a:r>
              <a:rPr lang="ru-RU" sz="1400" dirty="0" err="1">
                <a:latin typeface="Geologica Cursive" pitchFamily="2" charset="0"/>
              </a:rPr>
              <a:t>Behance</a:t>
            </a:r>
            <a:r>
              <a:rPr lang="ru-RU" sz="1400" dirty="0">
                <a:latin typeface="Geologica Cursive" pitchFamily="2" charset="0"/>
              </a:rPr>
              <a:t>, </a:t>
            </a:r>
            <a:r>
              <a:rPr lang="ru-RU" sz="1400" dirty="0" err="1">
                <a:latin typeface="Geologica Cursive" pitchFamily="2" charset="0"/>
              </a:rPr>
              <a:t>Pinterest</a:t>
            </a:r>
            <a:r>
              <a:rPr lang="ru-RU" sz="1400" dirty="0">
                <a:latin typeface="Geologica Cursive" pitchFamily="2" charset="0"/>
              </a:rPr>
              <a:t>, WGSN, S&amp;P, DENTSU</a:t>
            </a:r>
            <a:endParaRPr lang="ru-RU" sz="1400" dirty="0">
              <a:latin typeface="Geologica Cursive" pitchFamily="2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898271" y="942975"/>
            <a:ext cx="1106805" cy="1143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544800" y="9553575"/>
            <a:ext cx="1790700" cy="219075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52500" y="2438400"/>
            <a:ext cx="4519613" cy="6486525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019925" y="2438400"/>
            <a:ext cx="4962525" cy="654367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087350" y="2438400"/>
            <a:ext cx="4324350" cy="6486525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>
          <a:xfrm>
            <a:off x="1752600" y="923925"/>
            <a:ext cx="5581650" cy="762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3000" dirty="0">
                <a:solidFill>
                  <a:srgbClr val="1C1C1C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эклектика и минимализм: что дарить</a:t>
            </a:r>
            <a:endParaRPr lang="en-US" sz="3000" dirty="0"/>
          </a:p>
        </p:txBody>
      </p:sp>
      <p:sp>
        <p:nvSpPr>
          <p:cNvPr id="8" name="Text 1"/>
          <p:cNvSpPr/>
          <p:nvPr/>
        </p:nvSpPr>
        <p:spPr>
          <a:xfrm>
            <a:off x="1519238" y="6934200"/>
            <a:ext cx="4000500" cy="3429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spcAft>
                <a:spcPts val="1585"/>
              </a:spcAft>
              <a:buNone/>
            </a:pPr>
            <a:r>
              <a:rPr lang="en-US" sz="270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Сумка-шоппер Impact</a:t>
            </a:r>
            <a:endParaRPr lang="en-US" sz="2700" dirty="0"/>
          </a:p>
        </p:txBody>
      </p:sp>
      <p:sp>
        <p:nvSpPr>
          <p:cNvPr id="9" name="Text 2"/>
          <p:cNvSpPr/>
          <p:nvPr/>
        </p:nvSpPr>
        <p:spPr>
          <a:xfrm>
            <a:off x="1519238" y="7400925"/>
            <a:ext cx="3676650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spcAft>
                <a:spcPts val="1585"/>
              </a:spcAft>
              <a:buNone/>
            </a:pPr>
            <a:r>
              <a:rPr lang="en-US" sz="2250" dirty="0">
                <a:solidFill>
                  <a:srgbClr val="1C1C1C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из переработанного хлопка AWARE™, 145 г</a:t>
            </a:r>
            <a:endParaRPr lang="en-US" sz="2250" dirty="0"/>
          </a:p>
        </p:txBody>
      </p:sp>
      <p:sp>
        <p:nvSpPr>
          <p:cNvPr id="10" name="Text 3"/>
          <p:cNvSpPr/>
          <p:nvPr/>
        </p:nvSpPr>
        <p:spPr>
          <a:xfrm>
            <a:off x="1519238" y="8162925"/>
            <a:ext cx="126682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15"/>
              </a:lnSpc>
              <a:spcAft>
                <a:spcPts val="1585"/>
              </a:spcAft>
              <a:buNone/>
            </a:pPr>
            <a:r>
              <a:rPr lang="en-US" sz="2250" dirty="0">
                <a:solidFill>
                  <a:srgbClr val="8E8E8E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P762.651</a:t>
            </a:r>
            <a:endParaRPr lang="en-US" sz="2250" dirty="0"/>
          </a:p>
        </p:txBody>
      </p:sp>
      <p:sp>
        <p:nvSpPr>
          <p:cNvPr id="11" name="Text 4"/>
          <p:cNvSpPr/>
          <p:nvPr/>
        </p:nvSpPr>
        <p:spPr>
          <a:xfrm>
            <a:off x="1519238" y="8601075"/>
            <a:ext cx="904875" cy="3238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65"/>
              </a:lnSpc>
              <a:spcAft>
                <a:spcPts val="1585"/>
              </a:spcAft>
              <a:buNone/>
            </a:pPr>
            <a:r>
              <a:rPr lang="en-US" sz="2700" dirty="0">
                <a:solidFill>
                  <a:srgbClr val="736CBF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719 ₽</a:t>
            </a:r>
            <a:endParaRPr lang="en-US" sz="2700" dirty="0"/>
          </a:p>
        </p:txBody>
      </p:sp>
      <p:sp>
        <p:nvSpPr>
          <p:cNvPr id="12" name="Text 5"/>
          <p:cNvSpPr/>
          <p:nvPr/>
        </p:nvSpPr>
        <p:spPr>
          <a:xfrm>
            <a:off x="7496175" y="6934200"/>
            <a:ext cx="3914775" cy="685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spcAft>
                <a:spcPts val="1585"/>
              </a:spcAft>
              <a:buNone/>
            </a:pPr>
            <a:r>
              <a:rPr lang="en-US" sz="270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Герметичная бутылка</a:t>
            </a:r>
            <a:br/>
            <a:r>
              <a:rPr lang="en-US" sz="270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для воды Impact</a:t>
            </a:r>
            <a:endParaRPr lang="en-US" sz="2700" dirty="0"/>
          </a:p>
        </p:txBody>
      </p:sp>
      <p:sp>
        <p:nvSpPr>
          <p:cNvPr id="13" name="Text 6"/>
          <p:cNvSpPr/>
          <p:nvPr/>
        </p:nvSpPr>
        <p:spPr>
          <a:xfrm>
            <a:off x="7496175" y="7743825"/>
            <a:ext cx="3057525" cy="2857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spcAft>
                <a:spcPts val="1585"/>
              </a:spcAft>
              <a:buNone/>
            </a:pPr>
            <a:r>
              <a:rPr lang="en-US" sz="2250" dirty="0">
                <a:solidFill>
                  <a:srgbClr val="1C1C1C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из rPET RCS, 600 мл</a:t>
            </a:r>
            <a:endParaRPr lang="en-US" sz="2250" dirty="0"/>
          </a:p>
        </p:txBody>
      </p:sp>
      <p:sp>
        <p:nvSpPr>
          <p:cNvPr id="14" name="Text 7"/>
          <p:cNvSpPr/>
          <p:nvPr/>
        </p:nvSpPr>
        <p:spPr>
          <a:xfrm>
            <a:off x="7496175" y="8220075"/>
            <a:ext cx="123825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15"/>
              </a:lnSpc>
              <a:spcAft>
                <a:spcPts val="1585"/>
              </a:spcAft>
              <a:buNone/>
            </a:pPr>
            <a:r>
              <a:rPr lang="en-US" sz="2250" dirty="0">
                <a:solidFill>
                  <a:srgbClr val="8E8E8E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P437.014</a:t>
            </a:r>
            <a:endParaRPr lang="en-US" sz="2250" dirty="0"/>
          </a:p>
        </p:txBody>
      </p:sp>
      <p:sp>
        <p:nvSpPr>
          <p:cNvPr id="15" name="Text 8"/>
          <p:cNvSpPr/>
          <p:nvPr/>
        </p:nvSpPr>
        <p:spPr>
          <a:xfrm>
            <a:off x="7496175" y="8658225"/>
            <a:ext cx="1181100" cy="3238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65"/>
              </a:lnSpc>
              <a:spcAft>
                <a:spcPts val="1585"/>
              </a:spcAft>
              <a:buNone/>
            </a:pPr>
            <a:r>
              <a:rPr lang="en-US" sz="2700" dirty="0">
                <a:solidFill>
                  <a:srgbClr val="736CBF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1 238 ₽</a:t>
            </a:r>
            <a:endParaRPr lang="en-US" sz="2700" dirty="0"/>
          </a:p>
        </p:txBody>
      </p:sp>
      <p:sp>
        <p:nvSpPr>
          <p:cNvPr id="16" name="Text 9"/>
          <p:cNvSpPr/>
          <p:nvPr/>
        </p:nvSpPr>
        <p:spPr>
          <a:xfrm>
            <a:off x="13563600" y="6934200"/>
            <a:ext cx="2476500" cy="3429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spcAft>
                <a:spcPts val="1585"/>
              </a:spcAft>
              <a:buNone/>
            </a:pPr>
            <a:r>
              <a:rPr lang="en-US" sz="270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Блокнот Basic</a:t>
            </a:r>
            <a:endParaRPr lang="en-US" sz="2700" dirty="0"/>
          </a:p>
        </p:txBody>
      </p:sp>
      <p:sp>
        <p:nvSpPr>
          <p:cNvPr id="17" name="Text 10"/>
          <p:cNvSpPr/>
          <p:nvPr/>
        </p:nvSpPr>
        <p:spPr>
          <a:xfrm>
            <a:off x="13563600" y="7400925"/>
            <a:ext cx="3057525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spcAft>
                <a:spcPts val="1585"/>
              </a:spcAft>
              <a:buNone/>
            </a:pPr>
            <a:r>
              <a:rPr lang="en-US" sz="2250" dirty="0">
                <a:solidFill>
                  <a:srgbClr val="1C1C1C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в твердой обложке, А5</a:t>
            </a:r>
            <a:endParaRPr lang="en-US" sz="2250" dirty="0"/>
          </a:p>
        </p:txBody>
      </p:sp>
      <p:sp>
        <p:nvSpPr>
          <p:cNvPr id="18" name="Text 11"/>
          <p:cNvSpPr/>
          <p:nvPr/>
        </p:nvSpPr>
        <p:spPr>
          <a:xfrm>
            <a:off x="13563600" y="8162925"/>
            <a:ext cx="119062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15"/>
              </a:lnSpc>
              <a:spcAft>
                <a:spcPts val="1585"/>
              </a:spcAft>
              <a:buNone/>
            </a:pPr>
            <a:r>
              <a:rPr lang="en-US" sz="2250" dirty="0">
                <a:solidFill>
                  <a:srgbClr val="8E8E8E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P773.211</a:t>
            </a:r>
            <a:endParaRPr lang="en-US" sz="2250" dirty="0"/>
          </a:p>
        </p:txBody>
      </p:sp>
      <p:sp>
        <p:nvSpPr>
          <p:cNvPr id="19" name="Text 12"/>
          <p:cNvSpPr/>
          <p:nvPr/>
        </p:nvSpPr>
        <p:spPr>
          <a:xfrm>
            <a:off x="13563600" y="8601075"/>
            <a:ext cx="933450" cy="3238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65"/>
              </a:lnSpc>
              <a:spcAft>
                <a:spcPts val="1585"/>
              </a:spcAft>
              <a:buNone/>
            </a:pPr>
            <a:r>
              <a:rPr lang="en-US" sz="2700" dirty="0">
                <a:solidFill>
                  <a:srgbClr val="736CBF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497 ₽</a:t>
            </a:r>
            <a:endParaRPr lang="en-US" sz="27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5544800" y="9553575"/>
            <a:ext cx="1790700" cy="219075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2025" y="3000375"/>
            <a:ext cx="16373475" cy="428625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56002" y="718212"/>
            <a:ext cx="5422030" cy="6975584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248351" y="4203697"/>
            <a:ext cx="5861047" cy="5861047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71284" y="2443172"/>
            <a:ext cx="8008910" cy="7843828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753850" y="5362575"/>
            <a:ext cx="4609036" cy="4609036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28932" y="981075"/>
            <a:ext cx="1106805" cy="1143000"/>
          </a:xfrm>
          <a:prstGeom prst="rect">
            <a:avLst/>
          </a:prstGeom>
        </p:spPr>
      </p:pic>
      <p:sp>
        <p:nvSpPr>
          <p:cNvPr id="9" name="Text 0"/>
          <p:cNvSpPr/>
          <p:nvPr/>
        </p:nvSpPr>
        <p:spPr>
          <a:xfrm rot="-900000">
            <a:off x="11289880" y="4035587"/>
            <a:ext cx="552450" cy="5143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35"/>
              </a:lnSpc>
              <a:buNone/>
            </a:pPr>
            <a:r>
              <a:rPr lang="en-US" sz="1335" dirty="0">
                <a:solidFill>
                  <a:srgbClr val="FFFFFF"/>
                </a:solidFill>
                <a:latin typeface="Futura New Book" panose="020B0502020204020303" pitchFamily="34" charset="0"/>
                <a:ea typeface="Futura New Book" panose="020B0502020204020303" pitchFamily="34" charset="-122"/>
                <a:cs typeface="Futura New Book" panose="020B0502020204020303" pitchFamily="34" charset="-120"/>
              </a:rPr>
              <a:t>дорогу
осилит
идущий</a:t>
            </a:r>
            <a:endParaRPr lang="en-US" sz="1335" dirty="0"/>
          </a:p>
        </p:txBody>
      </p:sp>
      <p:sp>
        <p:nvSpPr>
          <p:cNvPr id="10" name="Text 1"/>
          <p:cNvSpPr/>
          <p:nvPr/>
        </p:nvSpPr>
        <p:spPr>
          <a:xfrm rot="-5400000">
            <a:off x="3168367" y="6937628"/>
            <a:ext cx="1971675" cy="190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95"/>
              </a:lnSpc>
              <a:buNone/>
            </a:pPr>
            <a:r>
              <a:rPr lang="en-US" sz="1495" dirty="0">
                <a:solidFill>
                  <a:srgbClr val="FFFFFF"/>
                </a:solidFill>
                <a:latin typeface="Futura New Demi" panose="020B0702020204020303" pitchFamily="34" charset="0"/>
                <a:ea typeface="Futura New Demi" panose="020B0702020204020303" pitchFamily="34" charset="-122"/>
                <a:cs typeface="Futura New Demi" panose="020B0702020204020303" pitchFamily="34" charset="-120"/>
              </a:rPr>
              <a:t>ты на правильном пути</a:t>
            </a:r>
            <a:endParaRPr lang="en-US" sz="1495" dirty="0"/>
          </a:p>
        </p:txBody>
      </p:sp>
      <p:sp>
        <p:nvSpPr>
          <p:cNvPr id="11" name="Text 2"/>
          <p:cNvSpPr/>
          <p:nvPr/>
        </p:nvSpPr>
        <p:spPr>
          <a:xfrm>
            <a:off x="1750251" y="962025"/>
            <a:ext cx="6954501" cy="1143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3000" dirty="0">
                <a:solidFill>
                  <a:srgbClr val="736CBF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подарки по любому поводу:
небольшие брендированные сувениры</a:t>
            </a:r>
            <a:endParaRPr lang="en-US" sz="30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898271" y="942975"/>
            <a:ext cx="1106805" cy="1143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544800" y="9553575"/>
            <a:ext cx="1790700" cy="219075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52500" y="2438400"/>
            <a:ext cx="4324350" cy="6200775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905625" y="2190750"/>
            <a:ext cx="4467225" cy="42291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087350" y="2438400"/>
            <a:ext cx="4324350" cy="6477000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>
          <a:xfrm>
            <a:off x="1752600" y="923925"/>
            <a:ext cx="5581650" cy="762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3000" dirty="0">
                <a:solidFill>
                  <a:srgbClr val="1C1C1C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подарки по любому поводу: что дарить</a:t>
            </a:r>
            <a:endParaRPr lang="en-US" sz="3000" dirty="0"/>
          </a:p>
        </p:txBody>
      </p:sp>
      <p:sp>
        <p:nvSpPr>
          <p:cNvPr id="8" name="Text 1"/>
          <p:cNvSpPr/>
          <p:nvPr/>
        </p:nvSpPr>
        <p:spPr>
          <a:xfrm>
            <a:off x="1519238" y="6934200"/>
            <a:ext cx="3562350" cy="3429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spcAft>
                <a:spcPts val="1585"/>
              </a:spcAft>
              <a:buNone/>
            </a:pPr>
            <a:r>
              <a:rPr lang="en-US" sz="270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Вакуумная бутылка</a:t>
            </a:r>
            <a:endParaRPr lang="en-US" sz="2700" dirty="0"/>
          </a:p>
        </p:txBody>
      </p:sp>
      <p:sp>
        <p:nvSpPr>
          <p:cNvPr id="9" name="Text 2"/>
          <p:cNvSpPr/>
          <p:nvPr/>
        </p:nvSpPr>
        <p:spPr>
          <a:xfrm>
            <a:off x="1519238" y="7400925"/>
            <a:ext cx="3676650" cy="2857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spcAft>
                <a:spcPts val="1585"/>
              </a:spcAft>
              <a:buNone/>
            </a:pPr>
            <a:r>
              <a:rPr lang="en-US" sz="2250" dirty="0">
                <a:solidFill>
                  <a:srgbClr val="1C1C1C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из нержавеющей стали</a:t>
            </a:r>
            <a:endParaRPr lang="en-US" sz="2250" dirty="0"/>
          </a:p>
        </p:txBody>
      </p:sp>
      <p:sp>
        <p:nvSpPr>
          <p:cNvPr id="10" name="Text 3"/>
          <p:cNvSpPr/>
          <p:nvPr/>
        </p:nvSpPr>
        <p:spPr>
          <a:xfrm>
            <a:off x="1519238" y="7877175"/>
            <a:ext cx="128587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15"/>
              </a:lnSpc>
              <a:spcAft>
                <a:spcPts val="1585"/>
              </a:spcAft>
              <a:buNone/>
            </a:pPr>
            <a:r>
              <a:rPr lang="en-US" sz="2250" dirty="0">
                <a:solidFill>
                  <a:srgbClr val="8E8E8E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P436.491</a:t>
            </a:r>
            <a:endParaRPr lang="en-US" sz="2250" dirty="0"/>
          </a:p>
        </p:txBody>
      </p:sp>
      <p:sp>
        <p:nvSpPr>
          <p:cNvPr id="11" name="Text 4"/>
          <p:cNvSpPr/>
          <p:nvPr/>
        </p:nvSpPr>
        <p:spPr>
          <a:xfrm>
            <a:off x="1519238" y="8315325"/>
            <a:ext cx="1133475" cy="3238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65"/>
              </a:lnSpc>
              <a:spcAft>
                <a:spcPts val="1585"/>
              </a:spcAft>
              <a:buNone/>
            </a:pPr>
            <a:r>
              <a:rPr lang="en-US" sz="2700" dirty="0">
                <a:solidFill>
                  <a:srgbClr val="736CBF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1 416 ₽</a:t>
            </a:r>
            <a:endParaRPr lang="en-US" sz="2700" dirty="0"/>
          </a:p>
        </p:txBody>
      </p:sp>
      <p:sp>
        <p:nvSpPr>
          <p:cNvPr id="12" name="Text 5"/>
          <p:cNvSpPr/>
          <p:nvPr/>
        </p:nvSpPr>
        <p:spPr>
          <a:xfrm>
            <a:off x="7496175" y="6934200"/>
            <a:ext cx="3219450" cy="1028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spcAft>
                <a:spcPts val="1585"/>
              </a:spcAft>
              <a:buNone/>
            </a:pPr>
            <a:r>
              <a:rPr lang="en-US" sz="270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Блокнот в мягкой</a:t>
            </a:r>
            <a:br/>
            <a:r>
              <a:rPr lang="en-US" sz="270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обложке из PU</a:t>
            </a:r>
            <a:br/>
            <a:r>
              <a:rPr lang="en-US" sz="270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с цветным срезом</a:t>
            </a:r>
            <a:endParaRPr lang="en-US" sz="2700" dirty="0"/>
          </a:p>
        </p:txBody>
      </p:sp>
      <p:sp>
        <p:nvSpPr>
          <p:cNvPr id="13" name="Text 6"/>
          <p:cNvSpPr/>
          <p:nvPr/>
        </p:nvSpPr>
        <p:spPr>
          <a:xfrm>
            <a:off x="7496175" y="8153400"/>
            <a:ext cx="131445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15"/>
              </a:lnSpc>
              <a:spcAft>
                <a:spcPts val="1585"/>
              </a:spcAft>
              <a:buNone/>
            </a:pPr>
            <a:r>
              <a:rPr lang="en-US" sz="2250" dirty="0">
                <a:solidFill>
                  <a:srgbClr val="8E8E8E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P774.020</a:t>
            </a:r>
            <a:endParaRPr lang="en-US" sz="2250" dirty="0"/>
          </a:p>
        </p:txBody>
      </p:sp>
      <p:sp>
        <p:nvSpPr>
          <p:cNvPr id="14" name="Text 7"/>
          <p:cNvSpPr/>
          <p:nvPr/>
        </p:nvSpPr>
        <p:spPr>
          <a:xfrm>
            <a:off x="7496175" y="8591550"/>
            <a:ext cx="952500" cy="3238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65"/>
              </a:lnSpc>
              <a:spcAft>
                <a:spcPts val="1585"/>
              </a:spcAft>
              <a:buNone/>
            </a:pPr>
            <a:r>
              <a:rPr lang="en-US" sz="2700" dirty="0">
                <a:solidFill>
                  <a:srgbClr val="736CBF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249 ₽</a:t>
            </a:r>
            <a:endParaRPr lang="en-US" sz="2700" dirty="0"/>
          </a:p>
        </p:txBody>
      </p:sp>
      <p:sp>
        <p:nvSpPr>
          <p:cNvPr id="15" name="Text 8"/>
          <p:cNvSpPr/>
          <p:nvPr/>
        </p:nvSpPr>
        <p:spPr>
          <a:xfrm>
            <a:off x="13563600" y="6934200"/>
            <a:ext cx="2762250" cy="1028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spcAft>
                <a:spcPts val="1585"/>
              </a:spcAft>
              <a:buNone/>
            </a:pPr>
            <a:r>
              <a:rPr lang="en-US" sz="270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Двухцветная</a:t>
            </a:r>
            <a:br/>
            <a:r>
              <a:rPr lang="en-US" sz="270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керамическая</a:t>
            </a:r>
            <a:br/>
            <a:r>
              <a:rPr lang="en-US" sz="270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кружка, 300 мл</a:t>
            </a:r>
            <a:endParaRPr lang="en-US" sz="2700" dirty="0"/>
          </a:p>
        </p:txBody>
      </p:sp>
      <p:sp>
        <p:nvSpPr>
          <p:cNvPr id="16" name="Text 9"/>
          <p:cNvSpPr/>
          <p:nvPr/>
        </p:nvSpPr>
        <p:spPr>
          <a:xfrm>
            <a:off x="13563600" y="8153400"/>
            <a:ext cx="136207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15"/>
              </a:lnSpc>
              <a:spcAft>
                <a:spcPts val="1585"/>
              </a:spcAft>
              <a:buNone/>
            </a:pPr>
            <a:r>
              <a:rPr lang="en-US" sz="2250" dirty="0">
                <a:solidFill>
                  <a:srgbClr val="8E8E8E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P434.009</a:t>
            </a:r>
            <a:endParaRPr lang="en-US" sz="2250" dirty="0"/>
          </a:p>
        </p:txBody>
      </p:sp>
      <p:sp>
        <p:nvSpPr>
          <p:cNvPr id="17" name="Text 10"/>
          <p:cNvSpPr/>
          <p:nvPr/>
        </p:nvSpPr>
        <p:spPr>
          <a:xfrm>
            <a:off x="13563600" y="8591550"/>
            <a:ext cx="962025" cy="3238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65"/>
              </a:lnSpc>
              <a:spcAft>
                <a:spcPts val="1585"/>
              </a:spcAft>
              <a:buNone/>
            </a:pPr>
            <a:r>
              <a:rPr lang="en-US" sz="2700" dirty="0">
                <a:solidFill>
                  <a:srgbClr val="736CBF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703 ₽</a:t>
            </a:r>
            <a:endParaRPr lang="en-US" sz="27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5544800" y="9553575"/>
            <a:ext cx="1790700" cy="219075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52500" y="2524125"/>
            <a:ext cx="5238750" cy="5915025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106275" y="2524125"/>
            <a:ext cx="5238750" cy="5915025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534150" y="2524125"/>
            <a:ext cx="5229225" cy="591502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28083" y="971550"/>
            <a:ext cx="1106805" cy="1143000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>
          <a:xfrm>
            <a:off x="1752600" y="1075172"/>
            <a:ext cx="6915150" cy="762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3000" dirty="0">
                <a:solidFill>
                  <a:srgbClr val="1C1C1C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детали: бахрома и перфорация, заклепки и необычная фурнитура</a:t>
            </a:r>
            <a:endParaRPr lang="en-US" sz="30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898271" y="942975"/>
            <a:ext cx="1106805" cy="1143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544800" y="9553575"/>
            <a:ext cx="1790700" cy="219075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96125" y="2152650"/>
            <a:ext cx="4324350" cy="61341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52500" y="1905000"/>
            <a:ext cx="4467225" cy="672465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096875" y="2152650"/>
            <a:ext cx="4133850" cy="6772275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>
          <a:xfrm>
            <a:off x="1752600" y="923925"/>
            <a:ext cx="5581650" cy="381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3000" dirty="0">
                <a:solidFill>
                  <a:srgbClr val="1C1C1C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детали: что дарить</a:t>
            </a:r>
            <a:endParaRPr lang="en-US" sz="3000" dirty="0"/>
          </a:p>
        </p:txBody>
      </p:sp>
      <p:sp>
        <p:nvSpPr>
          <p:cNvPr id="8" name="Text 1"/>
          <p:cNvSpPr/>
          <p:nvPr/>
        </p:nvSpPr>
        <p:spPr>
          <a:xfrm>
            <a:off x="7662863" y="6648450"/>
            <a:ext cx="3171825" cy="685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spcAft>
                <a:spcPts val="1585"/>
              </a:spcAft>
              <a:buNone/>
            </a:pPr>
            <a:r>
              <a:rPr lang="en-US" sz="270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Рюкзак VINGA Hunton</a:t>
            </a:r>
            <a:endParaRPr lang="en-US" sz="2700" dirty="0"/>
          </a:p>
        </p:txBody>
      </p:sp>
      <p:sp>
        <p:nvSpPr>
          <p:cNvPr id="9" name="Text 2"/>
          <p:cNvSpPr/>
          <p:nvPr/>
        </p:nvSpPr>
        <p:spPr>
          <a:xfrm>
            <a:off x="7662863" y="7524750"/>
            <a:ext cx="99060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15"/>
              </a:lnSpc>
              <a:spcAft>
                <a:spcPts val="1585"/>
              </a:spcAft>
              <a:buNone/>
            </a:pPr>
            <a:r>
              <a:rPr lang="en-US" sz="2250" dirty="0">
                <a:solidFill>
                  <a:srgbClr val="8E8E8E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508119</a:t>
            </a:r>
            <a:endParaRPr lang="en-US" sz="2250" dirty="0"/>
          </a:p>
        </p:txBody>
      </p:sp>
      <p:sp>
        <p:nvSpPr>
          <p:cNvPr id="10" name="Text 3"/>
          <p:cNvSpPr/>
          <p:nvPr/>
        </p:nvSpPr>
        <p:spPr>
          <a:xfrm>
            <a:off x="7662863" y="7962900"/>
            <a:ext cx="1304925" cy="3238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65"/>
              </a:lnSpc>
              <a:spcAft>
                <a:spcPts val="1585"/>
              </a:spcAft>
              <a:buNone/>
            </a:pPr>
            <a:r>
              <a:rPr lang="en-US" sz="2700" dirty="0">
                <a:solidFill>
                  <a:srgbClr val="736CBF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8 006 ₽</a:t>
            </a:r>
            <a:endParaRPr lang="en-US" sz="2700" dirty="0"/>
          </a:p>
        </p:txBody>
      </p:sp>
      <p:sp>
        <p:nvSpPr>
          <p:cNvPr id="11" name="Text 4"/>
          <p:cNvSpPr/>
          <p:nvPr/>
        </p:nvSpPr>
        <p:spPr>
          <a:xfrm>
            <a:off x="1543050" y="6648450"/>
            <a:ext cx="3219450" cy="1028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spcAft>
                <a:spcPts val="1585"/>
              </a:spcAft>
              <a:buNone/>
            </a:pPr>
            <a:r>
              <a:rPr lang="en-US" sz="270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Блокнот в мягкой</a:t>
            </a:r>
            <a:br/>
            <a:r>
              <a:rPr lang="en-US" sz="270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обложке из PU</a:t>
            </a:r>
            <a:br/>
            <a:r>
              <a:rPr lang="en-US" sz="270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с цветным срезом</a:t>
            </a:r>
            <a:endParaRPr lang="en-US" sz="2700" dirty="0"/>
          </a:p>
        </p:txBody>
      </p:sp>
      <p:sp>
        <p:nvSpPr>
          <p:cNvPr id="12" name="Text 5"/>
          <p:cNvSpPr/>
          <p:nvPr/>
        </p:nvSpPr>
        <p:spPr>
          <a:xfrm>
            <a:off x="1543050" y="7867650"/>
            <a:ext cx="131445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15"/>
              </a:lnSpc>
              <a:spcAft>
                <a:spcPts val="1585"/>
              </a:spcAft>
              <a:buNone/>
            </a:pPr>
            <a:r>
              <a:rPr lang="en-US" sz="2250" dirty="0">
                <a:solidFill>
                  <a:srgbClr val="8E8E8E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P774.020</a:t>
            </a:r>
            <a:endParaRPr lang="en-US" sz="2250" dirty="0"/>
          </a:p>
        </p:txBody>
      </p:sp>
      <p:sp>
        <p:nvSpPr>
          <p:cNvPr id="13" name="Text 6"/>
          <p:cNvSpPr/>
          <p:nvPr/>
        </p:nvSpPr>
        <p:spPr>
          <a:xfrm>
            <a:off x="1543050" y="8305800"/>
            <a:ext cx="952500" cy="3238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65"/>
              </a:lnSpc>
              <a:spcAft>
                <a:spcPts val="1585"/>
              </a:spcAft>
              <a:buNone/>
            </a:pPr>
            <a:r>
              <a:rPr lang="en-US" sz="2700" dirty="0">
                <a:solidFill>
                  <a:srgbClr val="736CBF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249 ₽</a:t>
            </a:r>
            <a:endParaRPr lang="en-US" sz="2700" dirty="0"/>
          </a:p>
        </p:txBody>
      </p:sp>
      <p:sp>
        <p:nvSpPr>
          <p:cNvPr id="14" name="Text 7"/>
          <p:cNvSpPr/>
          <p:nvPr/>
        </p:nvSpPr>
        <p:spPr>
          <a:xfrm>
            <a:off x="13573125" y="6648450"/>
            <a:ext cx="2733675" cy="3429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spcAft>
                <a:spcPts val="1585"/>
              </a:spcAft>
              <a:buNone/>
            </a:pPr>
            <a:r>
              <a:rPr lang="en-US" sz="270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Блокнот Deluxe</a:t>
            </a:r>
            <a:endParaRPr lang="en-US" sz="2700" dirty="0"/>
          </a:p>
        </p:txBody>
      </p:sp>
      <p:sp>
        <p:nvSpPr>
          <p:cNvPr id="15" name="Text 8"/>
          <p:cNvSpPr/>
          <p:nvPr/>
        </p:nvSpPr>
        <p:spPr>
          <a:xfrm>
            <a:off x="13573125" y="7115175"/>
            <a:ext cx="3676650" cy="8572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spcAft>
                <a:spcPts val="1585"/>
              </a:spcAft>
              <a:buNone/>
            </a:pPr>
            <a:r>
              <a:rPr lang="en-US" sz="2250" dirty="0">
                <a:solidFill>
                  <a:srgbClr val="1C1C1C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в твердом переплете</a:t>
            </a:r>
            <a:br/>
            <a:r>
              <a:rPr lang="en-US" sz="2250" dirty="0">
                <a:solidFill>
                  <a:srgbClr val="1C1C1C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из PU с держателем для телефона и ручки, А5</a:t>
            </a:r>
            <a:endParaRPr lang="en-US" sz="2250" dirty="0"/>
          </a:p>
        </p:txBody>
      </p:sp>
      <p:sp>
        <p:nvSpPr>
          <p:cNvPr id="16" name="Text 9"/>
          <p:cNvSpPr/>
          <p:nvPr/>
        </p:nvSpPr>
        <p:spPr>
          <a:xfrm>
            <a:off x="13573125" y="8162925"/>
            <a:ext cx="126682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15"/>
              </a:lnSpc>
              <a:spcAft>
                <a:spcPts val="1585"/>
              </a:spcAft>
              <a:buNone/>
            </a:pPr>
            <a:r>
              <a:rPr lang="en-US" sz="2250" dirty="0">
                <a:solidFill>
                  <a:srgbClr val="8E8E8E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P774.232</a:t>
            </a:r>
            <a:endParaRPr lang="en-US" sz="2250" dirty="0"/>
          </a:p>
        </p:txBody>
      </p:sp>
      <p:sp>
        <p:nvSpPr>
          <p:cNvPr id="17" name="Text 10"/>
          <p:cNvSpPr/>
          <p:nvPr/>
        </p:nvSpPr>
        <p:spPr>
          <a:xfrm>
            <a:off x="13573125" y="8601075"/>
            <a:ext cx="981075" cy="3238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65"/>
              </a:lnSpc>
              <a:spcAft>
                <a:spcPts val="1585"/>
              </a:spcAft>
              <a:buNone/>
            </a:pPr>
            <a:r>
              <a:rPr lang="en-US" sz="2700" dirty="0">
                <a:solidFill>
                  <a:srgbClr val="736CBF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709 ₽</a:t>
            </a:r>
            <a:endParaRPr lang="en-US" sz="27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544800" y="9553575"/>
            <a:ext cx="1790700" cy="219075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26846" y="962025"/>
            <a:ext cx="1106805" cy="1143000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1743075" y="1116360"/>
            <a:ext cx="6105525" cy="952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1C1C1C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гаджеты и аксессуары: всегда в тренде!</a:t>
            </a:r>
            <a:endParaRPr lang="en-US" sz="375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898271" y="942975"/>
            <a:ext cx="1106805" cy="1143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544800" y="9553575"/>
            <a:ext cx="1790700" cy="219075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96125" y="2438400"/>
            <a:ext cx="4662488" cy="6829425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52500" y="2190750"/>
            <a:ext cx="4467225" cy="707707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096875" y="2438400"/>
            <a:ext cx="4572000" cy="7115175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>
          <a:xfrm>
            <a:off x="1752600" y="923925"/>
            <a:ext cx="6896100" cy="381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3000" dirty="0">
                <a:solidFill>
                  <a:srgbClr val="1C1C1C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гаджеты и аксессуары: что дарить</a:t>
            </a:r>
            <a:endParaRPr lang="en-US" sz="3000" dirty="0"/>
          </a:p>
        </p:txBody>
      </p:sp>
      <p:sp>
        <p:nvSpPr>
          <p:cNvPr id="8" name="Text 1"/>
          <p:cNvSpPr/>
          <p:nvPr/>
        </p:nvSpPr>
        <p:spPr>
          <a:xfrm>
            <a:off x="7662863" y="6934200"/>
            <a:ext cx="3171825" cy="685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spcAft>
                <a:spcPts val="1585"/>
              </a:spcAft>
              <a:buNone/>
            </a:pPr>
            <a:r>
              <a:rPr lang="en-US" sz="270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Внешний аккумулятор</a:t>
            </a:r>
            <a:endParaRPr lang="en-US" sz="2700" dirty="0"/>
          </a:p>
        </p:txBody>
      </p:sp>
      <p:sp>
        <p:nvSpPr>
          <p:cNvPr id="9" name="Text 2"/>
          <p:cNvSpPr/>
          <p:nvPr/>
        </p:nvSpPr>
        <p:spPr>
          <a:xfrm>
            <a:off x="7662863" y="7743825"/>
            <a:ext cx="4114800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spcAft>
                <a:spcPts val="1585"/>
              </a:spcAft>
              <a:buNone/>
            </a:pPr>
            <a:r>
              <a:rPr lang="en-US" sz="2250" dirty="0">
                <a:solidFill>
                  <a:srgbClr val="1C1C1C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из переработанного ABS-пластика RCS, 5 000 мАч</a:t>
            </a:r>
            <a:endParaRPr lang="en-US" sz="2250" dirty="0"/>
          </a:p>
        </p:txBody>
      </p:sp>
      <p:sp>
        <p:nvSpPr>
          <p:cNvPr id="10" name="Text 3"/>
          <p:cNvSpPr/>
          <p:nvPr/>
        </p:nvSpPr>
        <p:spPr>
          <a:xfrm>
            <a:off x="7662863" y="8505825"/>
            <a:ext cx="125730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15"/>
              </a:lnSpc>
              <a:spcAft>
                <a:spcPts val="1585"/>
              </a:spcAft>
              <a:buNone/>
            </a:pPr>
            <a:r>
              <a:rPr lang="en-US" sz="2250" dirty="0">
                <a:solidFill>
                  <a:srgbClr val="8E8E8E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P322.613</a:t>
            </a:r>
            <a:endParaRPr lang="en-US" sz="2250" dirty="0"/>
          </a:p>
        </p:txBody>
      </p:sp>
      <p:sp>
        <p:nvSpPr>
          <p:cNvPr id="11" name="Text 4"/>
          <p:cNvSpPr/>
          <p:nvPr/>
        </p:nvSpPr>
        <p:spPr>
          <a:xfrm>
            <a:off x="7662863" y="8943975"/>
            <a:ext cx="1171575" cy="3238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65"/>
              </a:lnSpc>
              <a:spcAft>
                <a:spcPts val="1585"/>
              </a:spcAft>
              <a:buNone/>
            </a:pPr>
            <a:r>
              <a:rPr lang="en-US" sz="2700" dirty="0">
                <a:solidFill>
                  <a:srgbClr val="736CBF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3 197 ₽</a:t>
            </a:r>
            <a:endParaRPr lang="en-US" sz="2700" dirty="0"/>
          </a:p>
        </p:txBody>
      </p:sp>
      <p:sp>
        <p:nvSpPr>
          <p:cNvPr id="12" name="Text 5"/>
          <p:cNvSpPr/>
          <p:nvPr/>
        </p:nvSpPr>
        <p:spPr>
          <a:xfrm>
            <a:off x="1543050" y="6934200"/>
            <a:ext cx="2828925" cy="685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spcAft>
                <a:spcPts val="1585"/>
              </a:spcAft>
              <a:buNone/>
            </a:pPr>
            <a:r>
              <a:rPr lang="en-US" sz="270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Беспроводные</a:t>
            </a:r>
            <a:br/>
            <a:r>
              <a:rPr lang="en-US" sz="270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наушники Terra</a:t>
            </a:r>
            <a:endParaRPr lang="en-US" sz="2700" dirty="0"/>
          </a:p>
        </p:txBody>
      </p:sp>
      <p:sp>
        <p:nvSpPr>
          <p:cNvPr id="13" name="Text 6"/>
          <p:cNvSpPr/>
          <p:nvPr/>
        </p:nvSpPr>
        <p:spPr>
          <a:xfrm>
            <a:off x="1543050" y="7743825"/>
            <a:ext cx="3676650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spcAft>
                <a:spcPts val="1585"/>
              </a:spcAft>
              <a:buNone/>
            </a:pPr>
            <a:r>
              <a:rPr lang="en-US" sz="2250" dirty="0">
                <a:solidFill>
                  <a:srgbClr val="1C1C1C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из переработанного алюминия RCS</a:t>
            </a:r>
            <a:endParaRPr lang="en-US" sz="2250" dirty="0"/>
          </a:p>
        </p:txBody>
      </p:sp>
      <p:sp>
        <p:nvSpPr>
          <p:cNvPr id="14" name="Text 7"/>
          <p:cNvSpPr/>
          <p:nvPr/>
        </p:nvSpPr>
        <p:spPr>
          <a:xfrm>
            <a:off x="1543050" y="8505825"/>
            <a:ext cx="131445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15"/>
              </a:lnSpc>
              <a:spcAft>
                <a:spcPts val="1585"/>
              </a:spcAft>
              <a:buNone/>
            </a:pPr>
            <a:r>
              <a:rPr lang="en-US" sz="2250" dirty="0">
                <a:solidFill>
                  <a:srgbClr val="8E8E8E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P329.892</a:t>
            </a:r>
            <a:endParaRPr lang="en-US" sz="2250" dirty="0"/>
          </a:p>
        </p:txBody>
      </p:sp>
      <p:sp>
        <p:nvSpPr>
          <p:cNvPr id="15" name="Text 8"/>
          <p:cNvSpPr/>
          <p:nvPr/>
        </p:nvSpPr>
        <p:spPr>
          <a:xfrm>
            <a:off x="1543050" y="8943975"/>
            <a:ext cx="1162050" cy="3238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65"/>
              </a:lnSpc>
              <a:spcAft>
                <a:spcPts val="1585"/>
              </a:spcAft>
              <a:buNone/>
            </a:pPr>
            <a:r>
              <a:rPr lang="en-US" sz="2700" dirty="0">
                <a:solidFill>
                  <a:srgbClr val="736CBF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5 331 ₽</a:t>
            </a:r>
            <a:endParaRPr lang="en-US" sz="2700" dirty="0"/>
          </a:p>
        </p:txBody>
      </p:sp>
      <p:sp>
        <p:nvSpPr>
          <p:cNvPr id="16" name="Text 9"/>
          <p:cNvSpPr/>
          <p:nvPr/>
        </p:nvSpPr>
        <p:spPr>
          <a:xfrm>
            <a:off x="13573125" y="6934200"/>
            <a:ext cx="3114675" cy="685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spcAft>
                <a:spcPts val="1585"/>
              </a:spcAft>
              <a:buNone/>
            </a:pPr>
            <a:r>
              <a:rPr lang="en-US" sz="270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Беспроводная</a:t>
            </a:r>
            <a:br/>
            <a:r>
              <a:rPr lang="en-US" sz="270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колонка Skywave</a:t>
            </a:r>
            <a:endParaRPr lang="en-US" sz="2700" dirty="0"/>
          </a:p>
        </p:txBody>
      </p:sp>
      <p:sp>
        <p:nvSpPr>
          <p:cNvPr id="17" name="Text 10"/>
          <p:cNvSpPr/>
          <p:nvPr/>
        </p:nvSpPr>
        <p:spPr>
          <a:xfrm>
            <a:off x="13573125" y="7743825"/>
            <a:ext cx="4114800" cy="8572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spcAft>
                <a:spcPts val="1585"/>
              </a:spcAft>
              <a:buNone/>
            </a:pPr>
            <a:r>
              <a:rPr lang="en-US" sz="2250" dirty="0">
                <a:solidFill>
                  <a:srgbClr val="1C1C1C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из переработанного пластика RCS на солнечной батарее, 12 Вт</a:t>
            </a:r>
            <a:endParaRPr lang="en-US" sz="2250" dirty="0"/>
          </a:p>
        </p:txBody>
      </p:sp>
      <p:sp>
        <p:nvSpPr>
          <p:cNvPr id="18" name="Text 11"/>
          <p:cNvSpPr/>
          <p:nvPr/>
        </p:nvSpPr>
        <p:spPr>
          <a:xfrm>
            <a:off x="13573125" y="8791575"/>
            <a:ext cx="119062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15"/>
              </a:lnSpc>
              <a:spcAft>
                <a:spcPts val="1585"/>
              </a:spcAft>
              <a:buNone/>
            </a:pPr>
            <a:r>
              <a:rPr lang="en-US" sz="2250" dirty="0">
                <a:solidFill>
                  <a:srgbClr val="8E8E8E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P331.011</a:t>
            </a:r>
            <a:endParaRPr lang="en-US" sz="2250" dirty="0"/>
          </a:p>
        </p:txBody>
      </p:sp>
      <p:sp>
        <p:nvSpPr>
          <p:cNvPr id="19" name="Text 12"/>
          <p:cNvSpPr/>
          <p:nvPr/>
        </p:nvSpPr>
        <p:spPr>
          <a:xfrm>
            <a:off x="13573125" y="9229725"/>
            <a:ext cx="1114425" cy="3238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65"/>
              </a:lnSpc>
              <a:spcAft>
                <a:spcPts val="1585"/>
              </a:spcAft>
              <a:buNone/>
            </a:pPr>
            <a:r>
              <a:rPr lang="en-US" sz="2700" dirty="0">
                <a:solidFill>
                  <a:srgbClr val="736CBF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7 113 ₽</a:t>
            </a:r>
            <a:endParaRPr lang="en-US" sz="27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544800" y="9553575"/>
            <a:ext cx="1790700" cy="21907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860171" y="733425"/>
            <a:ext cx="1209675" cy="1905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0"/>
              </a:lnSpc>
              <a:buNone/>
            </a:pPr>
            <a:r>
              <a:rPr lang="en-US" sz="15000" dirty="0">
                <a:solidFill>
                  <a:srgbClr val="EFEFEF"/>
                </a:solidFill>
                <a:latin typeface="Gilroy Extrabold" pitchFamily="34" charset="0"/>
                <a:ea typeface="Gilroy Extrabold" pitchFamily="34" charset="-122"/>
                <a:cs typeface="Gilroy Extrabold" pitchFamily="34" charset="-120"/>
              </a:rPr>
              <a:t>#</a:t>
            </a:r>
            <a:endParaRPr lang="en-US" sz="15000" dirty="0"/>
          </a:p>
        </p:txBody>
      </p:sp>
      <p:sp>
        <p:nvSpPr>
          <p:cNvPr id="5" name="Text 1"/>
          <p:cNvSpPr/>
          <p:nvPr/>
        </p:nvSpPr>
        <p:spPr>
          <a:xfrm>
            <a:off x="1743075" y="952500"/>
            <a:ext cx="7419975" cy="1143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3000" dirty="0">
                <a:solidFill>
                  <a:srgbClr val="1C1C1C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эко-подарки: забота о природе набирает обороты и остается главным трендом года</a:t>
            </a:r>
            <a:endParaRPr lang="en-US" sz="30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9144000" y="0"/>
            <a:ext cx="9144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98271" y="942975"/>
            <a:ext cx="1106805" cy="1143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544800" y="9553575"/>
            <a:ext cx="1790700" cy="219075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09700" y="2609850"/>
            <a:ext cx="3324225" cy="38100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733925" y="2533650"/>
            <a:ext cx="723900" cy="3905250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>
          <a:xfrm>
            <a:off x="1752600" y="923925"/>
            <a:ext cx="6896100" cy="381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3000" dirty="0">
                <a:solidFill>
                  <a:srgbClr val="1C1C1C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эко-подарки: что дарить</a:t>
            </a:r>
            <a:endParaRPr lang="en-US" sz="3000" dirty="0"/>
          </a:p>
        </p:txBody>
      </p:sp>
      <p:sp>
        <p:nvSpPr>
          <p:cNvPr id="8" name="Text 1"/>
          <p:cNvSpPr/>
          <p:nvPr/>
        </p:nvSpPr>
        <p:spPr>
          <a:xfrm>
            <a:off x="1543050" y="6934200"/>
            <a:ext cx="3305175" cy="685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spcAft>
                <a:spcPts val="1585"/>
              </a:spcAft>
              <a:buNone/>
            </a:pPr>
            <a:r>
              <a:rPr lang="en-US" sz="270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Бутылка для воды</a:t>
            </a:r>
            <a:br/>
            <a:r>
              <a:rPr lang="en-US" sz="270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Avira Atik</a:t>
            </a:r>
            <a:endParaRPr lang="en-US" sz="2700" dirty="0"/>
          </a:p>
        </p:txBody>
      </p:sp>
      <p:sp>
        <p:nvSpPr>
          <p:cNvPr id="9" name="Text 2"/>
          <p:cNvSpPr/>
          <p:nvPr/>
        </p:nvSpPr>
        <p:spPr>
          <a:xfrm>
            <a:off x="1543050" y="7743825"/>
            <a:ext cx="3676650" cy="2857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spcAft>
                <a:spcPts val="1585"/>
              </a:spcAft>
              <a:buNone/>
            </a:pPr>
            <a:r>
              <a:rPr lang="en-US" sz="2250" dirty="0">
                <a:solidFill>
                  <a:srgbClr val="1C1C1C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из rPET RCS, 500 мл</a:t>
            </a:r>
            <a:endParaRPr lang="en-US" sz="2250" dirty="0"/>
          </a:p>
        </p:txBody>
      </p:sp>
      <p:sp>
        <p:nvSpPr>
          <p:cNvPr id="10" name="Text 3"/>
          <p:cNvSpPr/>
          <p:nvPr/>
        </p:nvSpPr>
        <p:spPr>
          <a:xfrm>
            <a:off x="1543050" y="8220075"/>
            <a:ext cx="132397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15"/>
              </a:lnSpc>
              <a:spcAft>
                <a:spcPts val="1585"/>
              </a:spcAft>
              <a:buNone/>
            </a:pPr>
            <a:r>
              <a:rPr lang="en-US" sz="2250" dirty="0">
                <a:solidFill>
                  <a:srgbClr val="8E8E8E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P438.033</a:t>
            </a:r>
            <a:endParaRPr lang="en-US" sz="2250" dirty="0"/>
          </a:p>
        </p:txBody>
      </p:sp>
      <p:sp>
        <p:nvSpPr>
          <p:cNvPr id="11" name="Text 4"/>
          <p:cNvSpPr/>
          <p:nvPr/>
        </p:nvSpPr>
        <p:spPr>
          <a:xfrm>
            <a:off x="1543050" y="8658225"/>
            <a:ext cx="1190625" cy="3238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65"/>
              </a:lnSpc>
              <a:spcAft>
                <a:spcPts val="1585"/>
              </a:spcAft>
              <a:buNone/>
            </a:pPr>
            <a:r>
              <a:rPr lang="en-US" sz="2700" dirty="0">
                <a:solidFill>
                  <a:srgbClr val="736CBF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1 594 ₽</a:t>
            </a:r>
            <a:endParaRPr lang="en-US" sz="27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926846" y="952500"/>
            <a:ext cx="1106805" cy="1143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6553200"/>
            <a:ext cx="18288000" cy="37338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439025" y="447675"/>
            <a:ext cx="10344150" cy="9839325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90550" y="1831116"/>
            <a:ext cx="8555892" cy="8455884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915025" y="5172075"/>
            <a:ext cx="4865963" cy="486921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544800" y="9553575"/>
            <a:ext cx="1790700" cy="219075"/>
          </a:xfrm>
          <a:prstGeom prst="rect">
            <a:avLst/>
          </a:prstGeom>
        </p:spPr>
      </p:pic>
      <p:sp>
        <p:nvSpPr>
          <p:cNvPr id="8" name="Text 0"/>
          <p:cNvSpPr/>
          <p:nvPr/>
        </p:nvSpPr>
        <p:spPr>
          <a:xfrm>
            <a:off x="1752600" y="933450"/>
            <a:ext cx="6886575" cy="1143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3000" dirty="0">
                <a:solidFill>
                  <a:srgbClr val="1C1C1C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AI: создаем визуал, выбираем концепцию и цвета с трендовыми нейросетями</a:t>
            </a:r>
            <a:endParaRPr lang="en-US" sz="3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90600" y="962025"/>
            <a:ext cx="1106805" cy="1143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544800" y="9553575"/>
            <a:ext cx="1790700" cy="219075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1809750" y="942975"/>
            <a:ext cx="8477250" cy="1143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3000" dirty="0">
                <a:solidFill>
                  <a:srgbClr val="4F4433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использовать рифлёность во всех сферах: в графике, создании одежды, посуды</a:t>
            </a:r>
            <a:br/>
            <a:r>
              <a:rPr lang="en-US" sz="3000" dirty="0">
                <a:solidFill>
                  <a:srgbClr val="4F4433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и мебели, в видео и фотографиях</a:t>
            </a:r>
            <a:endParaRPr lang="en-US" sz="30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898271" y="942975"/>
            <a:ext cx="1106805" cy="1143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544800" y="9553575"/>
            <a:ext cx="1790700" cy="219075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087350" y="657225"/>
            <a:ext cx="5200650" cy="9144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52500" y="2381250"/>
            <a:ext cx="4519613" cy="677227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477000" y="2381250"/>
            <a:ext cx="5867400" cy="6486525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2801600" y="2438400"/>
            <a:ext cx="4962525" cy="6543675"/>
          </a:xfrm>
          <a:prstGeom prst="rect">
            <a:avLst/>
          </a:prstGeom>
        </p:spPr>
      </p:pic>
      <p:sp>
        <p:nvSpPr>
          <p:cNvPr id="8" name="Text 0"/>
          <p:cNvSpPr/>
          <p:nvPr/>
        </p:nvSpPr>
        <p:spPr>
          <a:xfrm>
            <a:off x="1752600" y="923925"/>
            <a:ext cx="6219825" cy="381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3000" dirty="0">
                <a:solidFill>
                  <a:srgbClr val="1C1C1C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нейросети: что дарить</a:t>
            </a:r>
            <a:endParaRPr lang="en-US" sz="3000" dirty="0"/>
          </a:p>
        </p:txBody>
      </p:sp>
      <p:sp>
        <p:nvSpPr>
          <p:cNvPr id="9" name="Text 1"/>
          <p:cNvSpPr/>
          <p:nvPr/>
        </p:nvSpPr>
        <p:spPr>
          <a:xfrm>
            <a:off x="14135100" y="847725"/>
            <a:ext cx="3886200" cy="5334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100" dirty="0">
                <a:solidFill>
                  <a:srgbClr val="FFFFFF"/>
                </a:solidFill>
                <a:latin typeface="Gilroy Regular" pitchFamily="34" charset="0"/>
                <a:ea typeface="Gilroy Regular" pitchFamily="34" charset="-122"/>
                <a:cs typeface="Gilroy Regular" pitchFamily="34" charset="-120"/>
              </a:rPr>
              <a:t>выбирайте товары с большой площадью нанесения</a:t>
            </a:r>
            <a:endParaRPr lang="en-US" sz="2100" dirty="0"/>
          </a:p>
        </p:txBody>
      </p:sp>
      <p:sp>
        <p:nvSpPr>
          <p:cNvPr id="10" name="Text 2"/>
          <p:cNvSpPr/>
          <p:nvPr/>
        </p:nvSpPr>
        <p:spPr>
          <a:xfrm>
            <a:off x="1519238" y="6877050"/>
            <a:ext cx="4000500" cy="3429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spcAft>
                <a:spcPts val="1585"/>
              </a:spcAft>
              <a:buNone/>
            </a:pPr>
            <a:r>
              <a:rPr lang="en-US" sz="270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Сумка-шоппер Impact</a:t>
            </a:r>
            <a:endParaRPr lang="en-US" sz="2700" dirty="0"/>
          </a:p>
        </p:txBody>
      </p:sp>
      <p:sp>
        <p:nvSpPr>
          <p:cNvPr id="11" name="Text 3"/>
          <p:cNvSpPr/>
          <p:nvPr/>
        </p:nvSpPr>
        <p:spPr>
          <a:xfrm>
            <a:off x="1519238" y="7343775"/>
            <a:ext cx="3676650" cy="8572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spcAft>
                <a:spcPts val="1585"/>
              </a:spcAft>
              <a:buNone/>
            </a:pPr>
            <a:r>
              <a:rPr lang="en-US" sz="2250" dirty="0">
                <a:solidFill>
                  <a:srgbClr val="1C1C1C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из переработанного канваса Aware™</a:t>
            </a:r>
            <a:br/>
            <a:r>
              <a:rPr lang="en-US" sz="2250" dirty="0">
                <a:solidFill>
                  <a:srgbClr val="1C1C1C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с карманом, 240 г/м2</a:t>
            </a:r>
            <a:endParaRPr lang="en-US" sz="2250" dirty="0"/>
          </a:p>
        </p:txBody>
      </p:sp>
      <p:sp>
        <p:nvSpPr>
          <p:cNvPr id="12" name="Text 4"/>
          <p:cNvSpPr/>
          <p:nvPr/>
        </p:nvSpPr>
        <p:spPr>
          <a:xfrm>
            <a:off x="1519238" y="8391525"/>
            <a:ext cx="128587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15"/>
              </a:lnSpc>
              <a:spcAft>
                <a:spcPts val="1585"/>
              </a:spcAft>
              <a:buNone/>
            </a:pPr>
            <a:r>
              <a:rPr lang="en-US" sz="2250" dirty="0">
                <a:solidFill>
                  <a:srgbClr val="8E8E8E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P762.975</a:t>
            </a:r>
            <a:endParaRPr lang="en-US" sz="2250" dirty="0"/>
          </a:p>
        </p:txBody>
      </p:sp>
      <p:sp>
        <p:nvSpPr>
          <p:cNvPr id="13" name="Text 5"/>
          <p:cNvSpPr/>
          <p:nvPr/>
        </p:nvSpPr>
        <p:spPr>
          <a:xfrm>
            <a:off x="1519238" y="8829675"/>
            <a:ext cx="1200150" cy="3238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65"/>
              </a:lnSpc>
              <a:spcAft>
                <a:spcPts val="1585"/>
              </a:spcAft>
              <a:buNone/>
            </a:pPr>
            <a:r>
              <a:rPr lang="en-US" sz="2700" dirty="0">
                <a:solidFill>
                  <a:srgbClr val="736CBF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1 399 ₽</a:t>
            </a:r>
            <a:endParaRPr lang="en-US" sz="2700" dirty="0"/>
          </a:p>
        </p:txBody>
      </p:sp>
      <p:sp>
        <p:nvSpPr>
          <p:cNvPr id="14" name="Text 6"/>
          <p:cNvSpPr/>
          <p:nvPr/>
        </p:nvSpPr>
        <p:spPr>
          <a:xfrm>
            <a:off x="6953250" y="6877050"/>
            <a:ext cx="3990975" cy="3429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spcAft>
                <a:spcPts val="1585"/>
              </a:spcAft>
              <a:buNone/>
            </a:pPr>
            <a:r>
              <a:rPr lang="en-US" sz="270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Футболка Iqoniq Bryce</a:t>
            </a:r>
            <a:endParaRPr lang="en-US" sz="2700" dirty="0"/>
          </a:p>
        </p:txBody>
      </p:sp>
      <p:sp>
        <p:nvSpPr>
          <p:cNvPr id="15" name="Text 7"/>
          <p:cNvSpPr/>
          <p:nvPr/>
        </p:nvSpPr>
        <p:spPr>
          <a:xfrm>
            <a:off x="6953250" y="7343775"/>
            <a:ext cx="3790950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spcAft>
                <a:spcPts val="1585"/>
              </a:spcAft>
              <a:buNone/>
            </a:pPr>
            <a:r>
              <a:rPr lang="en-US" sz="2250" dirty="0">
                <a:solidFill>
                  <a:srgbClr val="1C1C1C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из переработанного хлопка, унисекс, 180 г/м²</a:t>
            </a:r>
            <a:endParaRPr lang="en-US" sz="2250" dirty="0"/>
          </a:p>
        </p:txBody>
      </p:sp>
      <p:sp>
        <p:nvSpPr>
          <p:cNvPr id="16" name="Text 8"/>
          <p:cNvSpPr/>
          <p:nvPr/>
        </p:nvSpPr>
        <p:spPr>
          <a:xfrm>
            <a:off x="6953250" y="8105775"/>
            <a:ext cx="89535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15"/>
              </a:lnSpc>
              <a:spcAft>
                <a:spcPts val="1585"/>
              </a:spcAft>
              <a:buNone/>
            </a:pPr>
            <a:r>
              <a:rPr lang="en-US" sz="2250" dirty="0">
                <a:solidFill>
                  <a:srgbClr val="8E8E8E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T9100</a:t>
            </a:r>
            <a:endParaRPr lang="en-US" sz="2250" dirty="0"/>
          </a:p>
        </p:txBody>
      </p:sp>
      <p:sp>
        <p:nvSpPr>
          <p:cNvPr id="17" name="Text 9"/>
          <p:cNvSpPr/>
          <p:nvPr/>
        </p:nvSpPr>
        <p:spPr>
          <a:xfrm>
            <a:off x="6953250" y="8543925"/>
            <a:ext cx="1171575" cy="3238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65"/>
              </a:lnSpc>
              <a:spcAft>
                <a:spcPts val="1585"/>
              </a:spcAft>
              <a:buNone/>
            </a:pPr>
            <a:r>
              <a:rPr lang="en-US" sz="2700" dirty="0">
                <a:solidFill>
                  <a:srgbClr val="736CBF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1 190 ₽</a:t>
            </a:r>
            <a:endParaRPr lang="en-US" sz="2700" dirty="0"/>
          </a:p>
        </p:txBody>
      </p:sp>
      <p:sp>
        <p:nvSpPr>
          <p:cNvPr id="18" name="Text 10"/>
          <p:cNvSpPr/>
          <p:nvPr/>
        </p:nvSpPr>
        <p:spPr>
          <a:xfrm>
            <a:off x="13277850" y="6934200"/>
            <a:ext cx="3914775" cy="685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spcAft>
                <a:spcPts val="1585"/>
              </a:spcAft>
              <a:buNone/>
            </a:pPr>
            <a:r>
              <a:rPr lang="en-US" sz="270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Герметичная бутылка</a:t>
            </a:r>
            <a:br/>
            <a:r>
              <a:rPr lang="en-US" sz="270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для воды Impact</a:t>
            </a:r>
            <a:endParaRPr lang="en-US" sz="2700" dirty="0"/>
          </a:p>
        </p:txBody>
      </p:sp>
      <p:sp>
        <p:nvSpPr>
          <p:cNvPr id="19" name="Text 11"/>
          <p:cNvSpPr/>
          <p:nvPr/>
        </p:nvSpPr>
        <p:spPr>
          <a:xfrm>
            <a:off x="13277850" y="7743825"/>
            <a:ext cx="3057525" cy="2857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spcAft>
                <a:spcPts val="1585"/>
              </a:spcAft>
              <a:buNone/>
            </a:pPr>
            <a:r>
              <a:rPr lang="en-US" sz="2250" dirty="0">
                <a:solidFill>
                  <a:srgbClr val="1C1C1C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из rPET RCS, 600 мл</a:t>
            </a:r>
            <a:endParaRPr lang="en-US" sz="2250" dirty="0"/>
          </a:p>
        </p:txBody>
      </p:sp>
      <p:sp>
        <p:nvSpPr>
          <p:cNvPr id="20" name="Text 12"/>
          <p:cNvSpPr/>
          <p:nvPr/>
        </p:nvSpPr>
        <p:spPr>
          <a:xfrm>
            <a:off x="13277850" y="8220075"/>
            <a:ext cx="123825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15"/>
              </a:lnSpc>
              <a:spcAft>
                <a:spcPts val="1585"/>
              </a:spcAft>
              <a:buNone/>
            </a:pPr>
            <a:r>
              <a:rPr lang="en-US" sz="2250" dirty="0">
                <a:solidFill>
                  <a:srgbClr val="8E8E8E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P437.014</a:t>
            </a:r>
            <a:endParaRPr lang="en-US" sz="2250" dirty="0"/>
          </a:p>
        </p:txBody>
      </p:sp>
      <p:sp>
        <p:nvSpPr>
          <p:cNvPr id="21" name="Text 13"/>
          <p:cNvSpPr/>
          <p:nvPr/>
        </p:nvSpPr>
        <p:spPr>
          <a:xfrm>
            <a:off x="13277850" y="8658225"/>
            <a:ext cx="1181100" cy="3238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65"/>
              </a:lnSpc>
              <a:spcAft>
                <a:spcPts val="1585"/>
              </a:spcAft>
              <a:buNone/>
            </a:pPr>
            <a:r>
              <a:rPr lang="en-US" sz="2700" dirty="0">
                <a:solidFill>
                  <a:srgbClr val="736CBF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1 238 ₽</a:t>
            </a:r>
            <a:endParaRPr lang="en-US" sz="27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5544800" y="9553575"/>
            <a:ext cx="1790700" cy="219075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26846" y="971550"/>
            <a:ext cx="1106805" cy="1143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1781175"/>
            <a:ext cx="10499656" cy="8505825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639550" y="0"/>
            <a:ext cx="3590925" cy="102870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790825" y="2616045"/>
            <a:ext cx="1762125" cy="619125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4472043" y="2419350"/>
            <a:ext cx="2796487" cy="639747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2801600" y="1057275"/>
            <a:ext cx="5095875" cy="739140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9296400" y="2171700"/>
            <a:ext cx="5172075" cy="7391400"/>
          </a:xfrm>
          <a:prstGeom prst="rect">
            <a:avLst/>
          </a:prstGeom>
        </p:spPr>
      </p:pic>
      <p:sp>
        <p:nvSpPr>
          <p:cNvPr id="10" name="Text 0"/>
          <p:cNvSpPr/>
          <p:nvPr/>
        </p:nvSpPr>
        <p:spPr>
          <a:xfrm>
            <a:off x="1749456" y="952500"/>
            <a:ext cx="7405325" cy="1143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3000" dirty="0">
                <a:solidFill>
                  <a:srgbClr val="1C1C1C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цвет: в моде как яркие</a:t>
            </a:r>
            <a:br/>
            <a:r>
              <a:rPr lang="en-US" sz="3000" dirty="0">
                <a:solidFill>
                  <a:srgbClr val="1C1C1C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и насыщенные оттенки,</a:t>
            </a:r>
            <a:br/>
            <a:r>
              <a:rPr lang="en-US" sz="3000" dirty="0">
                <a:solidFill>
                  <a:srgbClr val="1C1C1C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так и нейтральные, природные</a:t>
            </a:r>
            <a:endParaRPr lang="en-US" sz="30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898271" y="942975"/>
            <a:ext cx="1106805" cy="1143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544800" y="9553575"/>
            <a:ext cx="1790700" cy="219075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7250" y="2381250"/>
            <a:ext cx="3600450" cy="4086225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457700" y="2471738"/>
            <a:ext cx="1495425" cy="390525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381750" y="2381250"/>
            <a:ext cx="3600450" cy="4086225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982200" y="2471738"/>
            <a:ext cx="1495425" cy="390525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2192000" y="0"/>
            <a:ext cx="6096000" cy="10287000"/>
          </a:xfrm>
          <a:prstGeom prst="rect">
            <a:avLst/>
          </a:prstGeom>
        </p:spPr>
      </p:pic>
      <p:sp>
        <p:nvSpPr>
          <p:cNvPr id="9" name="Text 0"/>
          <p:cNvSpPr/>
          <p:nvPr/>
        </p:nvSpPr>
        <p:spPr>
          <a:xfrm>
            <a:off x="1752600" y="923925"/>
            <a:ext cx="6219825" cy="381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3000" dirty="0">
                <a:solidFill>
                  <a:srgbClr val="1C1C1C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цвет: что дарить</a:t>
            </a:r>
            <a:endParaRPr lang="en-US" sz="3000" dirty="0"/>
          </a:p>
        </p:txBody>
      </p:sp>
      <p:sp>
        <p:nvSpPr>
          <p:cNvPr id="10" name="Text 1"/>
          <p:cNvSpPr/>
          <p:nvPr/>
        </p:nvSpPr>
        <p:spPr>
          <a:xfrm>
            <a:off x="1423988" y="6877050"/>
            <a:ext cx="3305175" cy="685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spcAft>
                <a:spcPts val="1585"/>
              </a:spcAft>
              <a:buNone/>
            </a:pPr>
            <a:r>
              <a:rPr lang="en-US" sz="270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Бутылка для воды</a:t>
            </a:r>
            <a:br/>
            <a:r>
              <a:rPr lang="en-US" sz="270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VINGA Lean</a:t>
            </a:r>
            <a:endParaRPr lang="en-US" sz="2700" dirty="0"/>
          </a:p>
        </p:txBody>
      </p:sp>
      <p:sp>
        <p:nvSpPr>
          <p:cNvPr id="11" name="Text 2"/>
          <p:cNvSpPr/>
          <p:nvPr/>
        </p:nvSpPr>
        <p:spPr>
          <a:xfrm>
            <a:off x="1423988" y="7686675"/>
            <a:ext cx="3676650" cy="2857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spcAft>
                <a:spcPts val="1585"/>
              </a:spcAft>
              <a:buNone/>
            </a:pPr>
            <a:r>
              <a:rPr lang="en-US" sz="2250" dirty="0">
                <a:solidFill>
                  <a:srgbClr val="1C1C1C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из тритана, 600 мл</a:t>
            </a:r>
            <a:endParaRPr lang="en-US" sz="2250" dirty="0"/>
          </a:p>
        </p:txBody>
      </p:sp>
      <p:sp>
        <p:nvSpPr>
          <p:cNvPr id="12" name="Text 3"/>
          <p:cNvSpPr/>
          <p:nvPr/>
        </p:nvSpPr>
        <p:spPr>
          <a:xfrm>
            <a:off x="1423988" y="8162925"/>
            <a:ext cx="92392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15"/>
              </a:lnSpc>
              <a:spcAft>
                <a:spcPts val="1585"/>
              </a:spcAft>
              <a:buNone/>
            </a:pPr>
            <a:r>
              <a:rPr lang="en-US" sz="2250" dirty="0">
                <a:solidFill>
                  <a:srgbClr val="8E8E8E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50848</a:t>
            </a:r>
            <a:endParaRPr lang="en-US" sz="2250" dirty="0"/>
          </a:p>
        </p:txBody>
      </p:sp>
      <p:sp>
        <p:nvSpPr>
          <p:cNvPr id="13" name="Text 4"/>
          <p:cNvSpPr/>
          <p:nvPr/>
        </p:nvSpPr>
        <p:spPr>
          <a:xfrm>
            <a:off x="1423988" y="8601075"/>
            <a:ext cx="914400" cy="3238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65"/>
              </a:lnSpc>
              <a:spcAft>
                <a:spcPts val="1585"/>
              </a:spcAft>
              <a:buNone/>
            </a:pPr>
            <a:r>
              <a:rPr lang="en-US" sz="2700" dirty="0">
                <a:solidFill>
                  <a:srgbClr val="736CBF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981 ₽</a:t>
            </a:r>
            <a:endParaRPr lang="en-US" sz="2700" dirty="0"/>
          </a:p>
        </p:txBody>
      </p:sp>
      <p:sp>
        <p:nvSpPr>
          <p:cNvPr id="14" name="Text 5"/>
          <p:cNvSpPr/>
          <p:nvPr/>
        </p:nvSpPr>
        <p:spPr>
          <a:xfrm>
            <a:off x="6858000" y="6877050"/>
            <a:ext cx="3009900" cy="3429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spcAft>
                <a:spcPts val="1585"/>
              </a:spcAft>
              <a:buNone/>
            </a:pPr>
            <a:r>
              <a:rPr lang="en-US" sz="270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Худи Iqoniq Yoho</a:t>
            </a:r>
            <a:endParaRPr lang="en-US" sz="2700" dirty="0"/>
          </a:p>
        </p:txBody>
      </p:sp>
      <p:sp>
        <p:nvSpPr>
          <p:cNvPr id="15" name="Text 6"/>
          <p:cNvSpPr/>
          <p:nvPr/>
        </p:nvSpPr>
        <p:spPr>
          <a:xfrm>
            <a:off x="6858000" y="7343775"/>
            <a:ext cx="3790950" cy="8572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spcAft>
                <a:spcPts val="1585"/>
              </a:spcAft>
              <a:buNone/>
            </a:pPr>
            <a:r>
              <a:rPr lang="en-US" sz="2250" dirty="0">
                <a:solidFill>
                  <a:srgbClr val="1C1C1C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из переработанного хлопка, свободный крой, унисекс, 340 г/м²</a:t>
            </a:r>
            <a:endParaRPr lang="en-US" sz="2250" dirty="0"/>
          </a:p>
        </p:txBody>
      </p:sp>
      <p:sp>
        <p:nvSpPr>
          <p:cNvPr id="16" name="Text 7"/>
          <p:cNvSpPr/>
          <p:nvPr/>
        </p:nvSpPr>
        <p:spPr>
          <a:xfrm>
            <a:off x="6858000" y="8391525"/>
            <a:ext cx="90487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15"/>
              </a:lnSpc>
              <a:spcAft>
                <a:spcPts val="1585"/>
              </a:spcAft>
              <a:buNone/>
            </a:pPr>
            <a:r>
              <a:rPr lang="en-US" sz="2250" dirty="0">
                <a:solidFill>
                  <a:srgbClr val="8E8E8E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T9402</a:t>
            </a:r>
            <a:endParaRPr lang="en-US" sz="2250" dirty="0"/>
          </a:p>
        </p:txBody>
      </p:sp>
      <p:sp>
        <p:nvSpPr>
          <p:cNvPr id="17" name="Text 8"/>
          <p:cNvSpPr/>
          <p:nvPr/>
        </p:nvSpPr>
        <p:spPr>
          <a:xfrm>
            <a:off x="6858000" y="8829675"/>
            <a:ext cx="1209675" cy="3238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65"/>
              </a:lnSpc>
              <a:spcAft>
                <a:spcPts val="1585"/>
              </a:spcAft>
              <a:buNone/>
            </a:pPr>
            <a:r>
              <a:rPr lang="en-US" sz="2700" dirty="0">
                <a:solidFill>
                  <a:srgbClr val="736CBF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5 872 ₽</a:t>
            </a:r>
            <a:endParaRPr lang="en-US" sz="27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971925" y="4533900"/>
            <a:ext cx="10334625" cy="12192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297150" y="7820025"/>
            <a:ext cx="1577722" cy="1577731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255900" y="8910917"/>
            <a:ext cx="376435" cy="313621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118740" y="8715375"/>
            <a:ext cx="685800" cy="6858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975990" y="8730295"/>
            <a:ext cx="2689445" cy="65597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928083" y="990600"/>
            <a:ext cx="1106805" cy="1143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544800" y="9553575"/>
            <a:ext cx="1790700" cy="219075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52500" y="2438400"/>
            <a:ext cx="3600450" cy="4086225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552950" y="2528888"/>
            <a:ext cx="723900" cy="390525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638925" y="2438400"/>
            <a:ext cx="3600450" cy="4086225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239375" y="2528888"/>
            <a:ext cx="723900" cy="390525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943600" y="4486275"/>
            <a:ext cx="2828925" cy="2828925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57175" y="4486275"/>
            <a:ext cx="2828925" cy="2828925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2192000" y="0"/>
            <a:ext cx="6096000" cy="10287000"/>
          </a:xfrm>
          <a:prstGeom prst="rect">
            <a:avLst/>
          </a:prstGeom>
        </p:spPr>
      </p:pic>
      <p:sp>
        <p:nvSpPr>
          <p:cNvPr id="11" name="Text 0"/>
          <p:cNvSpPr/>
          <p:nvPr/>
        </p:nvSpPr>
        <p:spPr>
          <a:xfrm>
            <a:off x="1743075" y="971550"/>
            <a:ext cx="6953250" cy="381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3000" dirty="0">
                <a:solidFill>
                  <a:srgbClr val="3F3B32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рифлёность: что дарить</a:t>
            </a:r>
            <a:endParaRPr lang="en-US" sz="3000" dirty="0"/>
          </a:p>
        </p:txBody>
      </p:sp>
      <p:sp>
        <p:nvSpPr>
          <p:cNvPr id="12" name="Text 1"/>
          <p:cNvSpPr/>
          <p:nvPr/>
        </p:nvSpPr>
        <p:spPr>
          <a:xfrm>
            <a:off x="1519238" y="6934200"/>
            <a:ext cx="2609850" cy="685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spcAft>
                <a:spcPts val="1585"/>
              </a:spcAft>
              <a:buNone/>
            </a:pPr>
            <a:r>
              <a:rPr lang="en-US" sz="270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Термобутылка</a:t>
            </a:r>
            <a:br/>
            <a:r>
              <a:rPr lang="en-US" sz="270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VINGA Erie</a:t>
            </a:r>
            <a:endParaRPr lang="en-US" sz="2700" dirty="0"/>
          </a:p>
        </p:txBody>
      </p:sp>
      <p:sp>
        <p:nvSpPr>
          <p:cNvPr id="13" name="Text 2"/>
          <p:cNvSpPr/>
          <p:nvPr/>
        </p:nvSpPr>
        <p:spPr>
          <a:xfrm>
            <a:off x="1519238" y="7743825"/>
            <a:ext cx="2914650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spcAft>
                <a:spcPts val="1585"/>
              </a:spcAft>
              <a:buNone/>
            </a:pPr>
            <a:r>
              <a:rPr lang="en-US" sz="2250" dirty="0">
                <a:solidFill>
                  <a:srgbClr val="1C1C1C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из переработанной</a:t>
            </a:r>
            <a:br/>
            <a:r>
              <a:rPr lang="en-US" sz="2250" dirty="0">
                <a:solidFill>
                  <a:srgbClr val="1C1C1C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стали RCS, 450 мл</a:t>
            </a:r>
            <a:endParaRPr lang="en-US" sz="2250" dirty="0"/>
          </a:p>
        </p:txBody>
      </p:sp>
      <p:sp>
        <p:nvSpPr>
          <p:cNvPr id="14" name="Text 3"/>
          <p:cNvSpPr/>
          <p:nvPr/>
        </p:nvSpPr>
        <p:spPr>
          <a:xfrm>
            <a:off x="1519238" y="8505825"/>
            <a:ext cx="124777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15"/>
              </a:lnSpc>
              <a:spcAft>
                <a:spcPts val="1585"/>
              </a:spcAft>
              <a:buNone/>
            </a:pPr>
            <a:r>
              <a:rPr lang="en-US" sz="2250" dirty="0">
                <a:solidFill>
                  <a:srgbClr val="8E8E8E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V430019</a:t>
            </a:r>
            <a:endParaRPr lang="en-US" sz="2250" dirty="0"/>
          </a:p>
        </p:txBody>
      </p:sp>
      <p:sp>
        <p:nvSpPr>
          <p:cNvPr id="15" name="Text 4"/>
          <p:cNvSpPr/>
          <p:nvPr/>
        </p:nvSpPr>
        <p:spPr>
          <a:xfrm>
            <a:off x="1519238" y="8943975"/>
            <a:ext cx="1181100" cy="3238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65"/>
              </a:lnSpc>
              <a:spcAft>
                <a:spcPts val="1585"/>
              </a:spcAft>
              <a:buNone/>
            </a:pPr>
            <a:r>
              <a:rPr lang="en-US" sz="2700" dirty="0">
                <a:solidFill>
                  <a:srgbClr val="736CBF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2 481 ₽</a:t>
            </a:r>
            <a:endParaRPr lang="en-US" sz="2700" dirty="0"/>
          </a:p>
        </p:txBody>
      </p:sp>
      <p:sp>
        <p:nvSpPr>
          <p:cNvPr id="16" name="Text 5"/>
          <p:cNvSpPr/>
          <p:nvPr/>
        </p:nvSpPr>
        <p:spPr>
          <a:xfrm>
            <a:off x="7115175" y="6934200"/>
            <a:ext cx="3305175" cy="685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spcAft>
                <a:spcPts val="1585"/>
              </a:spcAft>
              <a:buNone/>
            </a:pPr>
            <a:r>
              <a:rPr lang="en-US" sz="270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Бутылка для воды</a:t>
            </a:r>
            <a:br/>
            <a:r>
              <a:rPr lang="en-US" sz="270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VINGA Erie</a:t>
            </a:r>
            <a:endParaRPr lang="en-US" sz="2700" dirty="0"/>
          </a:p>
        </p:txBody>
      </p:sp>
      <p:sp>
        <p:nvSpPr>
          <p:cNvPr id="17" name="Text 6"/>
          <p:cNvSpPr/>
          <p:nvPr/>
        </p:nvSpPr>
        <p:spPr>
          <a:xfrm>
            <a:off x="7115175" y="7743825"/>
            <a:ext cx="3552825" cy="2857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spcAft>
                <a:spcPts val="1585"/>
              </a:spcAft>
              <a:buNone/>
            </a:pPr>
            <a:r>
              <a:rPr lang="en-US" sz="2250" dirty="0">
                <a:solidFill>
                  <a:srgbClr val="1C1C1C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из rPET RCS, 575 мл</a:t>
            </a:r>
            <a:endParaRPr lang="en-US" sz="2250" dirty="0"/>
          </a:p>
        </p:txBody>
      </p:sp>
      <p:sp>
        <p:nvSpPr>
          <p:cNvPr id="18" name="Text 7"/>
          <p:cNvSpPr/>
          <p:nvPr/>
        </p:nvSpPr>
        <p:spPr>
          <a:xfrm>
            <a:off x="7115175" y="8220075"/>
            <a:ext cx="125730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15"/>
              </a:lnSpc>
              <a:spcAft>
                <a:spcPts val="1585"/>
              </a:spcAft>
              <a:buNone/>
            </a:pPr>
            <a:r>
              <a:rPr lang="en-US" sz="2250" dirty="0">
                <a:solidFill>
                  <a:srgbClr val="8E8E8E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V433029</a:t>
            </a:r>
            <a:endParaRPr lang="en-US" sz="2250" dirty="0"/>
          </a:p>
        </p:txBody>
      </p:sp>
      <p:sp>
        <p:nvSpPr>
          <p:cNvPr id="19" name="Text 8"/>
          <p:cNvSpPr/>
          <p:nvPr/>
        </p:nvSpPr>
        <p:spPr>
          <a:xfrm>
            <a:off x="7115175" y="8658225"/>
            <a:ext cx="1190625" cy="3238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65"/>
              </a:lnSpc>
              <a:spcAft>
                <a:spcPts val="1585"/>
              </a:spcAft>
              <a:buNone/>
            </a:pPr>
            <a:r>
              <a:rPr lang="en-US" sz="2700" dirty="0">
                <a:solidFill>
                  <a:srgbClr val="736CBF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1 594 ₽</a:t>
            </a:r>
            <a:endParaRPr lang="en-US" sz="27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952500" y="3048000"/>
            <a:ext cx="16383000" cy="4191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810125" y="4419600"/>
            <a:ext cx="6462519" cy="58674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42925" y="3609975"/>
            <a:ext cx="5902464" cy="6677025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8083" y="990600"/>
            <a:ext cx="1106805" cy="11430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544800" y="9553575"/>
            <a:ext cx="1790700" cy="219075"/>
          </a:xfrm>
          <a:prstGeom prst="rect">
            <a:avLst/>
          </a:prstGeom>
        </p:spPr>
      </p:pic>
      <p:sp>
        <p:nvSpPr>
          <p:cNvPr id="9" name="Text 0"/>
          <p:cNvSpPr/>
          <p:nvPr/>
        </p:nvSpPr>
        <p:spPr>
          <a:xfrm>
            <a:off x="1743075" y="971550"/>
            <a:ext cx="6953250" cy="1143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3000" dirty="0">
                <a:solidFill>
                  <a:srgbClr val="3F3B32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комфорт: в моде унисекс, оверсайз, удобные футболки, практичные аксессуары и просто уютные вещи</a:t>
            </a:r>
            <a:endParaRPr lang="en-US" sz="3000" dirty="0"/>
          </a:p>
        </p:txBody>
      </p:sp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448675" y="0"/>
            <a:ext cx="9839325" cy="9723565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677275" y="6400800"/>
            <a:ext cx="5377732" cy="38862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928083" y="990600"/>
            <a:ext cx="1106805" cy="1143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544800" y="9553575"/>
            <a:ext cx="1790700" cy="219075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52500" y="2438400"/>
            <a:ext cx="3600450" cy="4086225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552950" y="2528888"/>
            <a:ext cx="723900" cy="390525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638925" y="2438400"/>
            <a:ext cx="3600450" cy="4086225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239375" y="2528888"/>
            <a:ext cx="1495425" cy="390525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087350" y="2438400"/>
            <a:ext cx="3600450" cy="4086225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6687800" y="2528888"/>
            <a:ext cx="723900" cy="390525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52400" y="4467225"/>
            <a:ext cx="2809875" cy="2809875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2744450" y="2019300"/>
            <a:ext cx="2628900" cy="2638425"/>
          </a:xfrm>
          <a:prstGeom prst="rect">
            <a:avLst/>
          </a:prstGeom>
        </p:spPr>
      </p:pic>
      <p:sp>
        <p:nvSpPr>
          <p:cNvPr id="12" name="Text 0"/>
          <p:cNvSpPr/>
          <p:nvPr/>
        </p:nvSpPr>
        <p:spPr>
          <a:xfrm>
            <a:off x="1743075" y="971550"/>
            <a:ext cx="6953250" cy="381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3000" dirty="0">
                <a:solidFill>
                  <a:srgbClr val="3F3B32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комфорт: что дарить</a:t>
            </a:r>
            <a:endParaRPr lang="en-US" sz="3000" dirty="0"/>
          </a:p>
        </p:txBody>
      </p:sp>
      <p:sp>
        <p:nvSpPr>
          <p:cNvPr id="13" name="Text 1"/>
          <p:cNvSpPr/>
          <p:nvPr/>
        </p:nvSpPr>
        <p:spPr>
          <a:xfrm>
            <a:off x="1519238" y="6934200"/>
            <a:ext cx="3190875" cy="3429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spcAft>
                <a:spcPts val="1585"/>
              </a:spcAft>
              <a:buNone/>
            </a:pPr>
            <a:r>
              <a:rPr lang="en-US" sz="270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Плед VINGA Verso</a:t>
            </a:r>
            <a:endParaRPr lang="en-US" sz="2700" dirty="0"/>
          </a:p>
        </p:txBody>
      </p:sp>
      <p:sp>
        <p:nvSpPr>
          <p:cNvPr id="14" name="Text 2"/>
          <p:cNvSpPr/>
          <p:nvPr/>
        </p:nvSpPr>
        <p:spPr>
          <a:xfrm>
            <a:off x="1519238" y="7400925"/>
            <a:ext cx="1581150" cy="2857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spcAft>
                <a:spcPts val="1585"/>
              </a:spcAft>
              <a:buNone/>
            </a:pPr>
            <a:r>
              <a:rPr lang="en-US" sz="2250" dirty="0">
                <a:solidFill>
                  <a:srgbClr val="1C1C1C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130х170 см</a:t>
            </a:r>
            <a:endParaRPr lang="en-US" sz="2250" dirty="0"/>
          </a:p>
        </p:txBody>
      </p:sp>
      <p:sp>
        <p:nvSpPr>
          <p:cNvPr id="15" name="Text 3"/>
          <p:cNvSpPr/>
          <p:nvPr/>
        </p:nvSpPr>
        <p:spPr>
          <a:xfrm>
            <a:off x="1519238" y="7877175"/>
            <a:ext cx="99060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15"/>
              </a:lnSpc>
              <a:spcAft>
                <a:spcPts val="1585"/>
              </a:spcAft>
              <a:buNone/>
            </a:pPr>
            <a:r>
              <a:rPr lang="en-US" sz="2250" dirty="0">
                <a:solidFill>
                  <a:srgbClr val="8E8E8E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102017</a:t>
            </a:r>
            <a:endParaRPr lang="en-US" sz="2250" dirty="0"/>
          </a:p>
        </p:txBody>
      </p:sp>
      <p:sp>
        <p:nvSpPr>
          <p:cNvPr id="16" name="Text 4"/>
          <p:cNvSpPr/>
          <p:nvPr/>
        </p:nvSpPr>
        <p:spPr>
          <a:xfrm>
            <a:off x="1519238" y="8315325"/>
            <a:ext cx="1162050" cy="3238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65"/>
              </a:lnSpc>
              <a:spcAft>
                <a:spcPts val="1585"/>
              </a:spcAft>
              <a:buNone/>
            </a:pPr>
            <a:r>
              <a:rPr lang="en-US" sz="2700" dirty="0">
                <a:solidFill>
                  <a:srgbClr val="736CBF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5 331 ₽</a:t>
            </a:r>
            <a:endParaRPr lang="en-US" sz="2700" dirty="0"/>
          </a:p>
        </p:txBody>
      </p:sp>
      <p:sp>
        <p:nvSpPr>
          <p:cNvPr id="17" name="Text 5"/>
          <p:cNvSpPr/>
          <p:nvPr/>
        </p:nvSpPr>
        <p:spPr>
          <a:xfrm>
            <a:off x="7115175" y="6934200"/>
            <a:ext cx="4010025" cy="3429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spcAft>
                <a:spcPts val="1585"/>
              </a:spcAft>
              <a:buNone/>
            </a:pPr>
            <a:r>
              <a:rPr lang="en-US" sz="270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Свитшот Iqoniq Kruger</a:t>
            </a:r>
            <a:endParaRPr lang="en-US" sz="2700" dirty="0"/>
          </a:p>
        </p:txBody>
      </p:sp>
      <p:sp>
        <p:nvSpPr>
          <p:cNvPr id="18" name="Text 6"/>
          <p:cNvSpPr/>
          <p:nvPr/>
        </p:nvSpPr>
        <p:spPr>
          <a:xfrm>
            <a:off x="7115175" y="7400925"/>
            <a:ext cx="3552825" cy="8572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spcAft>
                <a:spcPts val="1585"/>
              </a:spcAft>
              <a:buNone/>
            </a:pPr>
            <a:r>
              <a:rPr lang="en-US" sz="2250" dirty="0">
                <a:solidFill>
                  <a:srgbClr val="1C1C1C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из переработанного хлопка, свободный крой, унисекс, 340 г/м²</a:t>
            </a:r>
            <a:endParaRPr lang="en-US" sz="2250" dirty="0"/>
          </a:p>
        </p:txBody>
      </p:sp>
      <p:sp>
        <p:nvSpPr>
          <p:cNvPr id="19" name="Text 7"/>
          <p:cNvSpPr/>
          <p:nvPr/>
        </p:nvSpPr>
        <p:spPr>
          <a:xfrm>
            <a:off x="7115175" y="8448675"/>
            <a:ext cx="90487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15"/>
              </a:lnSpc>
              <a:spcAft>
                <a:spcPts val="1585"/>
              </a:spcAft>
              <a:buNone/>
            </a:pPr>
            <a:r>
              <a:rPr lang="en-US" sz="2250" dirty="0">
                <a:solidFill>
                  <a:srgbClr val="8E8E8E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T9302</a:t>
            </a:r>
            <a:endParaRPr lang="en-US" sz="2250" dirty="0"/>
          </a:p>
        </p:txBody>
      </p:sp>
      <p:sp>
        <p:nvSpPr>
          <p:cNvPr id="20" name="Text 8"/>
          <p:cNvSpPr/>
          <p:nvPr/>
        </p:nvSpPr>
        <p:spPr>
          <a:xfrm>
            <a:off x="7115175" y="8886825"/>
            <a:ext cx="1219200" cy="3238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65"/>
              </a:lnSpc>
              <a:spcAft>
                <a:spcPts val="1585"/>
              </a:spcAft>
              <a:buNone/>
            </a:pPr>
            <a:r>
              <a:rPr lang="en-US" sz="2700" dirty="0">
                <a:solidFill>
                  <a:srgbClr val="736CBF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4 447 ₽</a:t>
            </a:r>
            <a:endParaRPr lang="en-US" sz="2700" dirty="0"/>
          </a:p>
        </p:txBody>
      </p:sp>
      <p:sp>
        <p:nvSpPr>
          <p:cNvPr id="21" name="Text 9"/>
          <p:cNvSpPr/>
          <p:nvPr/>
        </p:nvSpPr>
        <p:spPr>
          <a:xfrm>
            <a:off x="13563600" y="6934200"/>
            <a:ext cx="3962400" cy="3429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spcAft>
                <a:spcPts val="1585"/>
              </a:spcAft>
              <a:buNone/>
            </a:pPr>
            <a:r>
              <a:rPr lang="en-US" sz="270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Тапочки VINGA Waltor</a:t>
            </a:r>
            <a:endParaRPr lang="en-US" sz="2700" dirty="0"/>
          </a:p>
        </p:txBody>
      </p:sp>
      <p:sp>
        <p:nvSpPr>
          <p:cNvPr id="22" name="Text 10"/>
          <p:cNvSpPr/>
          <p:nvPr/>
        </p:nvSpPr>
        <p:spPr>
          <a:xfrm>
            <a:off x="13563600" y="7467600"/>
            <a:ext cx="166687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15"/>
              </a:lnSpc>
              <a:spcAft>
                <a:spcPts val="1585"/>
              </a:spcAft>
              <a:buNone/>
            </a:pPr>
            <a:r>
              <a:rPr lang="en-US" sz="2250" dirty="0">
                <a:solidFill>
                  <a:srgbClr val="8E8E8E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V499103SM</a:t>
            </a:r>
            <a:endParaRPr lang="en-US" sz="2250" dirty="0"/>
          </a:p>
        </p:txBody>
      </p:sp>
      <p:sp>
        <p:nvSpPr>
          <p:cNvPr id="23" name="Text 11"/>
          <p:cNvSpPr/>
          <p:nvPr/>
        </p:nvSpPr>
        <p:spPr>
          <a:xfrm>
            <a:off x="13563600" y="7905750"/>
            <a:ext cx="1247775" cy="3238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65"/>
              </a:lnSpc>
              <a:spcAft>
                <a:spcPts val="1585"/>
              </a:spcAft>
              <a:buNone/>
            </a:pPr>
            <a:r>
              <a:rPr lang="en-US" sz="2700" dirty="0">
                <a:solidFill>
                  <a:srgbClr val="736CBF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3 022 ₽</a:t>
            </a:r>
            <a:endParaRPr lang="en-US" sz="27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90600" y="7991475"/>
            <a:ext cx="1106805" cy="1143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544800" y="9553575"/>
            <a:ext cx="1790700" cy="219075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1847850" y="7972425"/>
            <a:ext cx="6619875" cy="1143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3000" dirty="0">
                <a:solidFill>
                  <a:srgbClr val="FFFFFF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selfcare: подарки, призывающие замедлиться, расслабиться</a:t>
            </a:r>
            <a:br/>
            <a:r>
              <a:rPr lang="en-US" sz="3000" dirty="0">
                <a:solidFill>
                  <a:srgbClr val="FFFFFF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и позаботиться о себе</a:t>
            </a:r>
            <a:endParaRPr lang="en-US" sz="3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928083" y="990600"/>
            <a:ext cx="1106805" cy="1143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544800" y="9553575"/>
            <a:ext cx="1790700" cy="219075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992100" y="2057400"/>
            <a:ext cx="4419600" cy="6829425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772275" y="2057400"/>
            <a:ext cx="3600450" cy="408622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525125" y="2147888"/>
            <a:ext cx="723900" cy="390525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52500" y="2057400"/>
            <a:ext cx="4324350" cy="6819900"/>
          </a:xfrm>
          <a:prstGeom prst="rect">
            <a:avLst/>
          </a:prstGeom>
        </p:spPr>
      </p:pic>
      <p:sp>
        <p:nvSpPr>
          <p:cNvPr id="8" name="Text 0"/>
          <p:cNvSpPr/>
          <p:nvPr/>
        </p:nvSpPr>
        <p:spPr>
          <a:xfrm>
            <a:off x="1743075" y="971550"/>
            <a:ext cx="6953250" cy="381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3000" dirty="0">
                <a:solidFill>
                  <a:srgbClr val="333332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selfcare: что дарить</a:t>
            </a:r>
            <a:endParaRPr lang="en-US" sz="3000" dirty="0"/>
          </a:p>
        </p:txBody>
      </p:sp>
      <p:sp>
        <p:nvSpPr>
          <p:cNvPr id="9" name="Text 1"/>
          <p:cNvSpPr/>
          <p:nvPr/>
        </p:nvSpPr>
        <p:spPr>
          <a:xfrm>
            <a:off x="13558838" y="6553200"/>
            <a:ext cx="2790825" cy="685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spcAft>
                <a:spcPts val="1585"/>
              </a:spcAft>
              <a:buNone/>
            </a:pPr>
            <a:r>
              <a:rPr lang="en-US" sz="270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Ароматическая</a:t>
            </a:r>
            <a:br/>
            <a:r>
              <a:rPr lang="en-US" sz="270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свеча Ukiyo</a:t>
            </a:r>
            <a:endParaRPr lang="en-US" sz="2700" dirty="0"/>
          </a:p>
        </p:txBody>
      </p:sp>
      <p:sp>
        <p:nvSpPr>
          <p:cNvPr id="10" name="Text 2"/>
          <p:cNvSpPr/>
          <p:nvPr/>
        </p:nvSpPr>
        <p:spPr>
          <a:xfrm>
            <a:off x="13558838" y="7362825"/>
            <a:ext cx="3257550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spcAft>
                <a:spcPts val="1585"/>
              </a:spcAft>
              <a:buNone/>
            </a:pPr>
            <a:r>
              <a:rPr lang="en-US" sz="2250" dirty="0">
                <a:solidFill>
                  <a:srgbClr val="1C1C1C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с бамбуковой крышкой</a:t>
            </a:r>
            <a:endParaRPr lang="en-US" sz="2250" dirty="0"/>
          </a:p>
        </p:txBody>
      </p:sp>
      <p:sp>
        <p:nvSpPr>
          <p:cNvPr id="11" name="Text 3"/>
          <p:cNvSpPr/>
          <p:nvPr/>
        </p:nvSpPr>
        <p:spPr>
          <a:xfrm>
            <a:off x="13558838" y="8124825"/>
            <a:ext cx="127635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15"/>
              </a:lnSpc>
              <a:spcAft>
                <a:spcPts val="1585"/>
              </a:spcAft>
              <a:buNone/>
            </a:pPr>
            <a:r>
              <a:rPr lang="en-US" sz="2250" dirty="0">
                <a:solidFill>
                  <a:srgbClr val="8E8E8E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P262.941</a:t>
            </a:r>
            <a:endParaRPr lang="en-US" sz="2250" dirty="0"/>
          </a:p>
        </p:txBody>
      </p:sp>
      <p:sp>
        <p:nvSpPr>
          <p:cNvPr id="12" name="Text 4"/>
          <p:cNvSpPr/>
          <p:nvPr/>
        </p:nvSpPr>
        <p:spPr>
          <a:xfrm>
            <a:off x="13558838" y="8562975"/>
            <a:ext cx="1171575" cy="3238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65"/>
              </a:lnSpc>
              <a:spcAft>
                <a:spcPts val="1585"/>
              </a:spcAft>
              <a:buNone/>
            </a:pPr>
            <a:r>
              <a:rPr lang="en-US" sz="2700" dirty="0">
                <a:solidFill>
                  <a:srgbClr val="736CBF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2 125 ₽</a:t>
            </a:r>
            <a:endParaRPr lang="en-US" sz="2700" dirty="0"/>
          </a:p>
        </p:txBody>
      </p:sp>
      <p:sp>
        <p:nvSpPr>
          <p:cNvPr id="13" name="Text 5"/>
          <p:cNvSpPr/>
          <p:nvPr/>
        </p:nvSpPr>
        <p:spPr>
          <a:xfrm>
            <a:off x="6772275" y="6553200"/>
            <a:ext cx="4648200" cy="685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spcAft>
                <a:spcPts val="1585"/>
              </a:spcAft>
              <a:buNone/>
            </a:pPr>
            <a:r>
              <a:rPr lang="en-US" sz="270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Набор из ароматического</a:t>
            </a:r>
            <a:br/>
            <a:r>
              <a:rPr lang="en-US" sz="270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диффузора и свечи Ukiyo</a:t>
            </a:r>
            <a:endParaRPr lang="en-US" sz="2700" dirty="0"/>
          </a:p>
        </p:txBody>
      </p:sp>
      <p:sp>
        <p:nvSpPr>
          <p:cNvPr id="14" name="Text 6"/>
          <p:cNvSpPr/>
          <p:nvPr/>
        </p:nvSpPr>
        <p:spPr>
          <a:xfrm>
            <a:off x="6772275" y="7429500"/>
            <a:ext cx="127635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15"/>
              </a:lnSpc>
              <a:spcAft>
                <a:spcPts val="1585"/>
              </a:spcAft>
              <a:buNone/>
            </a:pPr>
            <a:r>
              <a:rPr lang="en-US" sz="2250" dirty="0">
                <a:solidFill>
                  <a:srgbClr val="8E8E8E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P262.971</a:t>
            </a:r>
            <a:endParaRPr lang="en-US" sz="2250" dirty="0"/>
          </a:p>
        </p:txBody>
      </p:sp>
      <p:sp>
        <p:nvSpPr>
          <p:cNvPr id="15" name="Text 7"/>
          <p:cNvSpPr/>
          <p:nvPr/>
        </p:nvSpPr>
        <p:spPr>
          <a:xfrm>
            <a:off x="6772275" y="7867650"/>
            <a:ext cx="1162050" cy="3238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65"/>
              </a:lnSpc>
              <a:spcAft>
                <a:spcPts val="1585"/>
              </a:spcAft>
              <a:buNone/>
            </a:pPr>
            <a:r>
              <a:rPr lang="en-US" sz="2700" dirty="0">
                <a:solidFill>
                  <a:srgbClr val="736CBF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2 313 ₽</a:t>
            </a:r>
            <a:endParaRPr lang="en-US" sz="2700" dirty="0"/>
          </a:p>
        </p:txBody>
      </p:sp>
      <p:sp>
        <p:nvSpPr>
          <p:cNvPr id="16" name="Text 8"/>
          <p:cNvSpPr/>
          <p:nvPr/>
        </p:nvSpPr>
        <p:spPr>
          <a:xfrm>
            <a:off x="1428750" y="6553200"/>
            <a:ext cx="3143250" cy="1371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spcAft>
                <a:spcPts val="1585"/>
              </a:spcAft>
              <a:buNone/>
            </a:pPr>
            <a:r>
              <a:rPr lang="en-US" sz="270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Маленькая ароматическая свеча Ukiyo</a:t>
            </a:r>
            <a:br/>
            <a:r>
              <a:rPr lang="en-US" sz="270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в стекле</a:t>
            </a:r>
            <a:endParaRPr lang="en-US" sz="2700" dirty="0"/>
          </a:p>
        </p:txBody>
      </p:sp>
      <p:sp>
        <p:nvSpPr>
          <p:cNvPr id="17" name="Text 9"/>
          <p:cNvSpPr/>
          <p:nvPr/>
        </p:nvSpPr>
        <p:spPr>
          <a:xfrm>
            <a:off x="1428750" y="8115300"/>
            <a:ext cx="127635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15"/>
              </a:lnSpc>
              <a:spcAft>
                <a:spcPts val="1585"/>
              </a:spcAft>
              <a:buNone/>
            </a:pPr>
            <a:r>
              <a:rPr lang="en-US" sz="2250" dirty="0">
                <a:solidFill>
                  <a:srgbClr val="8E8E8E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P262.931</a:t>
            </a:r>
            <a:endParaRPr lang="en-US" sz="2250" dirty="0"/>
          </a:p>
        </p:txBody>
      </p:sp>
      <p:sp>
        <p:nvSpPr>
          <p:cNvPr id="18" name="Text 10"/>
          <p:cNvSpPr/>
          <p:nvPr/>
        </p:nvSpPr>
        <p:spPr>
          <a:xfrm>
            <a:off x="1428750" y="8553450"/>
            <a:ext cx="1181100" cy="3238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65"/>
              </a:lnSpc>
              <a:spcAft>
                <a:spcPts val="1585"/>
              </a:spcAft>
              <a:buNone/>
            </a:pPr>
            <a:r>
              <a:rPr lang="en-US" sz="2700" dirty="0">
                <a:solidFill>
                  <a:srgbClr val="736CBF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1 238 ₽</a:t>
            </a:r>
            <a:endParaRPr lang="en-US" sz="27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90600" y="981075"/>
            <a:ext cx="1106805" cy="1143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544800" y="9553575"/>
            <a:ext cx="1790700" cy="219075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1809750" y="962025"/>
            <a:ext cx="5076825" cy="1143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3000" dirty="0">
                <a:solidFill>
                  <a:srgbClr val="1C1C1C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ретро: элегантные сумки</a:t>
            </a:r>
            <a:br/>
            <a:r>
              <a:rPr lang="en-US" sz="3000" dirty="0">
                <a:solidFill>
                  <a:srgbClr val="1C1C1C"/>
                </a:solidFill>
                <a:latin typeface="Geologica Cursive Medium" pitchFamily="34" charset="0"/>
                <a:ea typeface="Geologica Cursive Medium" pitchFamily="34" charset="-122"/>
                <a:cs typeface="Geologica Cursive Medium" pitchFamily="34" charset="-120"/>
              </a:rPr>
              <a:t>и косметички, элементы декора и посуда</a:t>
            </a:r>
            <a:endParaRPr lang="en-US" sz="3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4174</Words>
  <Application>WPS Presentation</Application>
  <PresentationFormat>Произвольный</PresentationFormat>
  <Paragraphs>362</Paragraphs>
  <Slides>33</Slides>
  <Notes>33</Notes>
  <HiddenSlides>0</HiddenSlides>
  <MMClips>0</MMClips>
  <ScaleCrop>false</ScaleCrop>
  <HeadingPairs>
    <vt:vector size="6" baseType="variant">
      <vt:variant>
        <vt:lpstr>已用的字体</vt:lpstr>
      </vt:variant>
      <vt:variant>
        <vt:i4>27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61" baseType="lpstr">
      <vt:lpstr>Arial</vt:lpstr>
      <vt:lpstr>SimSun</vt:lpstr>
      <vt:lpstr>Wingdings</vt:lpstr>
      <vt:lpstr>Geologica Cursive</vt:lpstr>
      <vt:lpstr>Geologica Cursive Medium</vt:lpstr>
      <vt:lpstr>Geologica Cursive Medium</vt:lpstr>
      <vt:lpstr>Geologica Cursive Medium</vt:lpstr>
      <vt:lpstr>Geologica Cursive SemiBold</vt:lpstr>
      <vt:lpstr>Geologica Cursive SemiBold</vt:lpstr>
      <vt:lpstr>Geologica Cursive SemiBold</vt:lpstr>
      <vt:lpstr>Microsoft YaHei</vt:lpstr>
      <vt:lpstr>Arial Unicode MS</vt:lpstr>
      <vt:lpstr>Calibri</vt:lpstr>
      <vt:lpstr>Futura New Book</vt:lpstr>
      <vt:lpstr>Futura New Book</vt:lpstr>
      <vt:lpstr>Futura New Book</vt:lpstr>
      <vt:lpstr>Futura New Demi</vt:lpstr>
      <vt:lpstr>Futura New Demi</vt:lpstr>
      <vt:lpstr>Futura New Demi</vt:lpstr>
      <vt:lpstr>Gilroy Extrabold</vt:lpstr>
      <vt:lpstr>Segoe Print</vt:lpstr>
      <vt:lpstr>Gilroy Extrabold</vt:lpstr>
      <vt:lpstr>Gilroy Extrabold</vt:lpstr>
      <vt:lpstr>Gilroy Regular</vt:lpstr>
      <vt:lpstr>Gilroy Regular</vt:lpstr>
      <vt:lpstr>Gilroy Regular</vt:lpstr>
      <vt:lpstr>MingLiU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creator>PptxGenJS</dc:creator>
  <dc:subject>PptxGenJS Presentation</dc:subject>
  <cp:lastModifiedBy>Анастасия С</cp:lastModifiedBy>
  <cp:revision>4</cp:revision>
  <dcterms:created xsi:type="dcterms:W3CDTF">2024-02-16T10:59:00Z</dcterms:created>
  <dcterms:modified xsi:type="dcterms:W3CDTF">2026-01-28T15:01:28Z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261144A9E1B84398A77FD6B3E397BA01_12</vt:lpwstr>
  </property>
  <property fmtid="{D5CDD505-2E9C-101B-9397-08002B2CF9AE}" pid="3" name="KSOProductBuildVer">
    <vt:lpwstr>1049-12.2.0.23196</vt:lpwstr>
  </property>
</Properties>
</file>