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3.svg" ContentType="image/svg+xml"/>
  <Override PartName="/ppt/media/image45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</p:sldIdLst>
  <p:sldSz cx="18288000" cy="10287000"/>
  <p:notesSz cx="10287000" cy="18288000"/>
  <p:embeddedFontLst>
    <p:embeddedFont>
      <p:font typeface="Geologica Cursive Cursive" pitchFamily="2" charset="0"/>
      <p:regular r:id="rId14"/>
      <p:bold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3"/>
    <p:restoredTop sz="94610"/>
  </p:normalViewPr>
  <p:slideViewPr>
    <p:cSldViewPr snapToGrid="0" snapToObjects="1">
      <p:cViewPr varScale="1">
        <p:scale>
          <a:sx n="82" d="100"/>
          <a:sy n="82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22.svg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openxmlformats.org/officeDocument/2006/relationships/image" Target="../media/image20.svg"/><Relationship Id="rId18" Type="http://schemas.openxmlformats.org/officeDocument/2006/relationships/image" Target="../media/image19.png"/><Relationship Id="rId17" Type="http://schemas.openxmlformats.org/officeDocument/2006/relationships/image" Target="../media/image18.svg"/><Relationship Id="rId16" Type="http://schemas.openxmlformats.org/officeDocument/2006/relationships/image" Target="../media/image17.png"/><Relationship Id="rId15" Type="http://schemas.openxmlformats.org/officeDocument/2006/relationships/image" Target="../media/image16.svg"/><Relationship Id="rId14" Type="http://schemas.openxmlformats.org/officeDocument/2006/relationships/image" Target="../media/image15.png"/><Relationship Id="rId13" Type="http://schemas.openxmlformats.org/officeDocument/2006/relationships/image" Target="../media/image14.sv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svg"/><Relationship Id="rId8" Type="http://schemas.openxmlformats.org/officeDocument/2006/relationships/image" Target="../media/image30.png"/><Relationship Id="rId7" Type="http://schemas.openxmlformats.org/officeDocument/2006/relationships/image" Target="../media/image29.svg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25.svg"/><Relationship Id="rId20" Type="http://schemas.openxmlformats.org/officeDocument/2006/relationships/notesSlide" Target="../notesSlides/notesSlide3.xml"/><Relationship Id="rId2" Type="http://schemas.openxmlformats.org/officeDocument/2006/relationships/image" Target="../media/image24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38.svg"/><Relationship Id="rId17" Type="http://schemas.openxmlformats.org/officeDocument/2006/relationships/image" Target="../media/image37.png"/><Relationship Id="rId16" Type="http://schemas.openxmlformats.org/officeDocument/2006/relationships/image" Target="../media/image36.svg"/><Relationship Id="rId15" Type="http://schemas.openxmlformats.org/officeDocument/2006/relationships/image" Target="../media/image35.png"/><Relationship Id="rId14" Type="http://schemas.openxmlformats.org/officeDocument/2006/relationships/image" Target="../media/image34.svg"/><Relationship Id="rId13" Type="http://schemas.openxmlformats.org/officeDocument/2006/relationships/image" Target="../media/image33.png"/><Relationship Id="rId12" Type="http://schemas.openxmlformats.org/officeDocument/2006/relationships/image" Target="../media/image6.svg"/><Relationship Id="rId11" Type="http://schemas.openxmlformats.org/officeDocument/2006/relationships/image" Target="../media/image5.png"/><Relationship Id="rId10" Type="http://schemas.openxmlformats.org/officeDocument/2006/relationships/image" Target="../media/image32.png"/><Relationship Id="rId1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47.wdp"/><Relationship Id="rId8" Type="http://schemas.openxmlformats.org/officeDocument/2006/relationships/image" Target="../media/image46.png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3" Type="http://schemas.openxmlformats.org/officeDocument/2006/relationships/image" Target="../media/image41.jpeg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57.svg"/><Relationship Id="rId20" Type="http://schemas.openxmlformats.org/officeDocument/2006/relationships/image" Target="../media/image56.png"/><Relationship Id="rId2" Type="http://schemas.openxmlformats.org/officeDocument/2006/relationships/image" Target="../media/image40.svg"/><Relationship Id="rId19" Type="http://schemas.openxmlformats.org/officeDocument/2006/relationships/image" Target="../media/image55.svg"/><Relationship Id="rId18" Type="http://schemas.openxmlformats.org/officeDocument/2006/relationships/image" Target="../media/image54.png"/><Relationship Id="rId17" Type="http://schemas.openxmlformats.org/officeDocument/2006/relationships/image" Target="../media/image53.svg"/><Relationship Id="rId16" Type="http://schemas.openxmlformats.org/officeDocument/2006/relationships/image" Target="../media/image52.png"/><Relationship Id="rId15" Type="http://schemas.openxmlformats.org/officeDocument/2006/relationships/image" Target="../media/image6.svg"/><Relationship Id="rId14" Type="http://schemas.openxmlformats.org/officeDocument/2006/relationships/image" Target="../media/image5.png"/><Relationship Id="rId13" Type="http://schemas.openxmlformats.org/officeDocument/2006/relationships/image" Target="../media/image51.svg"/><Relationship Id="rId12" Type="http://schemas.openxmlformats.org/officeDocument/2006/relationships/image" Target="../media/image50.png"/><Relationship Id="rId11" Type="http://schemas.openxmlformats.org/officeDocument/2006/relationships/image" Target="../media/image49.svg"/><Relationship Id="rId10" Type="http://schemas.openxmlformats.org/officeDocument/2006/relationships/image" Target="../media/image48.png"/><Relationship Id="rId1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svg"/><Relationship Id="rId7" Type="http://schemas.openxmlformats.org/officeDocument/2006/relationships/image" Target="../media/image64.png"/><Relationship Id="rId6" Type="http://schemas.openxmlformats.org/officeDocument/2006/relationships/image" Target="../media/image63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3" Type="http://schemas.openxmlformats.org/officeDocument/2006/relationships/image" Target="../media/image60.sv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59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71.svg"/><Relationship Id="rId17" Type="http://schemas.openxmlformats.org/officeDocument/2006/relationships/image" Target="../media/image70.png"/><Relationship Id="rId16" Type="http://schemas.openxmlformats.org/officeDocument/2006/relationships/image" Target="../media/image69.svg"/><Relationship Id="rId15" Type="http://schemas.openxmlformats.org/officeDocument/2006/relationships/image" Target="../media/image68.png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6.svg"/><Relationship Id="rId11" Type="http://schemas.openxmlformats.org/officeDocument/2006/relationships/image" Target="../media/image5.png"/><Relationship Id="rId10" Type="http://schemas.openxmlformats.org/officeDocument/2006/relationships/image" Target="../media/image67.svg"/><Relationship Id="rId1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svg"/><Relationship Id="rId8" Type="http://schemas.openxmlformats.org/officeDocument/2006/relationships/image" Target="../media/image61.png"/><Relationship Id="rId7" Type="http://schemas.openxmlformats.org/officeDocument/2006/relationships/image" Target="../media/image78.svg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3" Type="http://schemas.openxmlformats.org/officeDocument/2006/relationships/image" Target="../media/image74.svg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88.svg"/><Relationship Id="rId20" Type="http://schemas.openxmlformats.org/officeDocument/2006/relationships/image" Target="../media/image87.png"/><Relationship Id="rId2" Type="http://schemas.openxmlformats.org/officeDocument/2006/relationships/image" Target="../media/image73.png"/><Relationship Id="rId19" Type="http://schemas.openxmlformats.org/officeDocument/2006/relationships/image" Target="../media/image86.svg"/><Relationship Id="rId18" Type="http://schemas.openxmlformats.org/officeDocument/2006/relationships/image" Target="../media/image85.png"/><Relationship Id="rId17" Type="http://schemas.openxmlformats.org/officeDocument/2006/relationships/image" Target="../media/image84.svg"/><Relationship Id="rId16" Type="http://schemas.openxmlformats.org/officeDocument/2006/relationships/image" Target="../media/image83.png"/><Relationship Id="rId15" Type="http://schemas.openxmlformats.org/officeDocument/2006/relationships/image" Target="../media/image6.svg"/><Relationship Id="rId14" Type="http://schemas.openxmlformats.org/officeDocument/2006/relationships/image" Target="../media/image5.png"/><Relationship Id="rId13" Type="http://schemas.openxmlformats.org/officeDocument/2006/relationships/image" Target="../media/image82.svg"/><Relationship Id="rId12" Type="http://schemas.openxmlformats.org/officeDocument/2006/relationships/image" Target="../media/image81.png"/><Relationship Id="rId11" Type="http://schemas.openxmlformats.org/officeDocument/2006/relationships/image" Target="../media/image80.png"/><Relationship Id="rId10" Type="http://schemas.openxmlformats.org/officeDocument/2006/relationships/image" Target="../media/image79.png"/><Relationship Id="rId1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5.svg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1403965" y="9605010"/>
            <a:ext cx="609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>
                <a:solidFill>
                  <a:srgbClr val="FF0000"/>
                </a:solidFill>
              </a:rPr>
              <a:t>Актуальные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цены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смотрите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на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сайте</a:t>
            </a:r>
            <a:r>
              <a:rPr lang="en-US" altLang="ru-RU" sz="2000" b="1">
                <a:solidFill>
                  <a:srgbClr val="FF0000"/>
                </a:solidFill>
              </a:rPr>
              <a:t> 12twelve.ru </a:t>
            </a:r>
            <a:endParaRPr lang="en-US" altLang="ru-RU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9550" y="1381125"/>
            <a:ext cx="8286750" cy="5086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5381625" cy="20383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14717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7353300"/>
            <a:ext cx="3390900" cy="124301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 rotWithShape="1">
          <a:blip r:embed="rId8"/>
          <a:srcRect b="19720"/>
          <a:stretch>
            <a:fillRect/>
          </a:stretch>
        </p:blipFill>
        <p:spPr>
          <a:xfrm>
            <a:off x="571500" y="2876550"/>
            <a:ext cx="6134100" cy="49244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87000" y="1933575"/>
            <a:ext cx="6696075" cy="66960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96500" y="952500"/>
            <a:ext cx="6515100" cy="20383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96500" y="7315200"/>
            <a:ext cx="3371850" cy="124301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62700" y="590550"/>
            <a:ext cx="2781166" cy="246720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687550" y="9372600"/>
            <a:ext cx="2638642" cy="510401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848725" y="4476750"/>
            <a:ext cx="394134" cy="35838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727653" y="705773"/>
            <a:ext cx="590945" cy="554392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933450" y="952500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 кружка Modern, 350 мл</a:t>
            </a:r>
            <a:endParaRPr lang="en-US" sz="3450" b="1" dirty="0">
              <a:latin typeface="Geologica Cursive Cursive" pitchFamily="2" charset="0"/>
            </a:endParaRPr>
          </a:p>
        </p:txBody>
      </p:sp>
      <p:sp>
        <p:nvSpPr>
          <p:cNvPr id="15" name="Text 1"/>
          <p:cNvSpPr/>
          <p:nvPr/>
        </p:nvSpPr>
        <p:spPr>
          <a:xfrm>
            <a:off x="933450" y="204787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P434.047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16" name="Text 2"/>
          <p:cNvSpPr/>
          <p:nvPr/>
        </p:nvSpPr>
        <p:spPr>
          <a:xfrm>
            <a:off x="933450" y="7353300"/>
            <a:ext cx="1295400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779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17" name="Text 3"/>
          <p:cNvSpPr/>
          <p:nvPr/>
        </p:nvSpPr>
        <p:spPr>
          <a:xfrm>
            <a:off x="933450" y="8086725"/>
            <a:ext cx="191452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629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18" name="Text 4"/>
          <p:cNvSpPr/>
          <p:nvPr/>
        </p:nvSpPr>
        <p:spPr>
          <a:xfrm>
            <a:off x="3257550" y="8181975"/>
            <a:ext cx="942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- 150 ₽</a:t>
            </a:r>
            <a:endParaRPr lang="en-US" sz="2250" dirty="0">
              <a:latin typeface="Geologica Cursive Cursive" pitchFamily="2" charset="0"/>
            </a:endParaRPr>
          </a:p>
        </p:txBody>
      </p:sp>
      <p:sp>
        <p:nvSpPr>
          <p:cNvPr id="19" name="Text 5"/>
          <p:cNvSpPr/>
          <p:nvPr/>
        </p:nvSpPr>
        <p:spPr>
          <a:xfrm>
            <a:off x="10077450" y="952500"/>
            <a:ext cx="6534150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 кружка</a:t>
            </a:r>
            <a:br>
              <a:rPr b="1" dirty="0">
                <a:latin typeface="Geologica Cursive Cursive" pitchFamily="2" charset="0"/>
              </a:rPr>
            </a:b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для кофе Modern</a:t>
            </a:r>
            <a:endParaRPr lang="en-US" sz="3450" b="1" dirty="0">
              <a:latin typeface="Geologica Cursive Cursive" pitchFamily="2" charset="0"/>
            </a:endParaRPr>
          </a:p>
        </p:txBody>
      </p:sp>
      <p:sp>
        <p:nvSpPr>
          <p:cNvPr id="20" name="Text 6"/>
          <p:cNvSpPr/>
          <p:nvPr/>
        </p:nvSpPr>
        <p:spPr>
          <a:xfrm>
            <a:off x="10077450" y="204787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P434.052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21" name="Text 7"/>
          <p:cNvSpPr/>
          <p:nvPr/>
        </p:nvSpPr>
        <p:spPr>
          <a:xfrm>
            <a:off x="10077450" y="7315200"/>
            <a:ext cx="1333500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769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22" name="Text 8"/>
          <p:cNvSpPr/>
          <p:nvPr/>
        </p:nvSpPr>
        <p:spPr>
          <a:xfrm>
            <a:off x="10077450" y="8048625"/>
            <a:ext cx="19050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599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23" name="Text 9"/>
          <p:cNvSpPr/>
          <p:nvPr/>
        </p:nvSpPr>
        <p:spPr>
          <a:xfrm>
            <a:off x="12392025" y="8143875"/>
            <a:ext cx="9334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- 170 ₽</a:t>
            </a:r>
            <a:endParaRPr lang="en-US" sz="2250" dirty="0">
              <a:latin typeface="Geologica Cursive Cursive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7225" y="1733550"/>
            <a:ext cx="7429500" cy="7429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5381625" cy="20383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7515225"/>
            <a:ext cx="3381375" cy="124301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96500" y="952500"/>
            <a:ext cx="6515100" cy="2476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96500" y="7515225"/>
            <a:ext cx="3257550" cy="124301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 rotWithShape="1">
          <a:blip r:embed="rId10"/>
          <a:srcRect b="11228"/>
          <a:stretch>
            <a:fillRect/>
          </a:stretch>
        </p:blipFill>
        <p:spPr>
          <a:xfrm>
            <a:off x="10172700" y="2409824"/>
            <a:ext cx="6362700" cy="56483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2500" y="9514717"/>
            <a:ext cx="1857375" cy="23011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687550" y="9372600"/>
            <a:ext cx="2638642" cy="510401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05500" y="371475"/>
            <a:ext cx="611777" cy="58361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302395" y="3284416"/>
            <a:ext cx="440795" cy="418949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33450" y="952500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 кружка глазурованная, 360 мл</a:t>
            </a:r>
            <a:endParaRPr lang="en-US" sz="3450" dirty="0">
              <a:latin typeface="Geologica Cursive Cursive" pitchFamily="2" charset="0"/>
            </a:endParaRPr>
          </a:p>
        </p:txBody>
      </p:sp>
      <p:sp>
        <p:nvSpPr>
          <p:cNvPr id="13" name="Text 1"/>
          <p:cNvSpPr/>
          <p:nvPr/>
        </p:nvSpPr>
        <p:spPr>
          <a:xfrm>
            <a:off x="933450" y="204787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P434.115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14" name="Text 2"/>
          <p:cNvSpPr/>
          <p:nvPr/>
        </p:nvSpPr>
        <p:spPr>
          <a:xfrm>
            <a:off x="933450" y="7515225"/>
            <a:ext cx="1362075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989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15" name="Text 3"/>
          <p:cNvSpPr/>
          <p:nvPr/>
        </p:nvSpPr>
        <p:spPr>
          <a:xfrm>
            <a:off x="933450" y="8248650"/>
            <a:ext cx="185737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739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16" name="Text 4"/>
          <p:cNvSpPr/>
          <p:nvPr/>
        </p:nvSpPr>
        <p:spPr>
          <a:xfrm>
            <a:off x="3200400" y="8343900"/>
            <a:ext cx="9906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- 250 ₽</a:t>
            </a:r>
            <a:endParaRPr lang="en-US" sz="2250" dirty="0">
              <a:latin typeface="Geologica Cursive Cursive" pitchFamily="2" charset="0"/>
            </a:endParaRPr>
          </a:p>
        </p:txBody>
      </p:sp>
      <p:sp>
        <p:nvSpPr>
          <p:cNvPr id="17" name="Text 5"/>
          <p:cNvSpPr/>
          <p:nvPr/>
        </p:nvSpPr>
        <p:spPr>
          <a:xfrm>
            <a:off x="10077450" y="952500"/>
            <a:ext cx="6534150" cy="1314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 штабелируемая кружка, </a:t>
            </a:r>
            <a:br>
              <a:rPr lang="ru-RU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</a:b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180 мл</a:t>
            </a:r>
            <a:endParaRPr lang="en-US" sz="3450" dirty="0">
              <a:latin typeface="Geologica Cursive Cursive" pitchFamily="2" charset="0"/>
            </a:endParaRPr>
          </a:p>
        </p:txBody>
      </p:sp>
      <p:sp>
        <p:nvSpPr>
          <p:cNvPr id="18" name="Text 6"/>
          <p:cNvSpPr/>
          <p:nvPr/>
        </p:nvSpPr>
        <p:spPr>
          <a:xfrm>
            <a:off x="10077450" y="248602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P434.073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19" name="Text 7"/>
          <p:cNvSpPr/>
          <p:nvPr/>
        </p:nvSpPr>
        <p:spPr>
          <a:xfrm>
            <a:off x="10077450" y="7515225"/>
            <a:ext cx="1362075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649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20" name="Text 8"/>
          <p:cNvSpPr/>
          <p:nvPr/>
        </p:nvSpPr>
        <p:spPr>
          <a:xfrm>
            <a:off x="10077450" y="8248650"/>
            <a:ext cx="19050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599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21" name="Text 9"/>
          <p:cNvSpPr/>
          <p:nvPr/>
        </p:nvSpPr>
        <p:spPr>
          <a:xfrm>
            <a:off x="12392025" y="8343900"/>
            <a:ext cx="8191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- 50 ₽</a:t>
            </a:r>
            <a:endParaRPr lang="en-US" sz="2250" dirty="0">
              <a:latin typeface="Geologica Cursive Cursive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73425" y="0"/>
            <a:ext cx="2314575" cy="6324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0800" y="0"/>
            <a:ext cx="1050607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24600"/>
            <a:ext cx="18288000" cy="39624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5962650" cy="2476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14" b="73140" l="8197" r="94830">
                        <a14:foregroundMark x1="6557" y1="27743" x2="6305" y2="53972"/>
                        <a14:foregroundMark x1="6305" y1="53972" x2="8197" y2="60277"/>
                        <a14:foregroundMark x1="8197" y1="60277" x2="8827" y2="60782"/>
                        <a14:foregroundMark x1="58008" y1="70618" x2="64187" y2="73392"/>
                        <a14:foregroundMark x1="64187" y1="73392" x2="73392" y2="70366"/>
                        <a14:foregroundMark x1="89786" y1="58764" x2="93064" y2="52459"/>
                        <a14:foregroundMark x1="92403" y1="48783" x2="91929" y2="46154"/>
                        <a14:foregroundMark x1="93064" y1="52459" x2="92864" y2="51350"/>
                        <a14:foregroundMark x1="91929" y1="46154" x2="91299" y2="45649"/>
                        <a14:foregroundMark x1="94067" y1="49151" x2="94830" y2="52711"/>
                        <a14:backgroundMark x1="91803" y1="49433" x2="92055" y2="51450"/>
                        <a14:backgroundMark x1="91299" y1="49433" x2="91803" y2="50189"/>
                      </a14:backgroundRemoval>
                    </a14:imgEffect>
                  </a14:imgLayer>
                </a14:imgProps>
              </a:ext>
            </a:extLst>
          </a:blip>
          <a:srcRect b="23077"/>
          <a:stretch>
            <a:fillRect/>
          </a:stretch>
        </p:blipFill>
        <p:spPr>
          <a:xfrm>
            <a:off x="2380669" y="2050408"/>
            <a:ext cx="8032950" cy="617919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00" y="7515225"/>
            <a:ext cx="3295650" cy="124301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325600" y="476250"/>
            <a:ext cx="2584931" cy="236813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2500" y="9514717"/>
            <a:ext cx="1857375" cy="230117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687550" y="9372600"/>
            <a:ext cx="2638642" cy="510401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95400" y="4038600"/>
            <a:ext cx="590945" cy="554391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800976" y="1771650"/>
            <a:ext cx="440795" cy="418948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33450" y="952500"/>
            <a:ext cx="5981700" cy="1314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Двухцветная керамическая кружка, 300 мл</a:t>
            </a:r>
            <a:endParaRPr lang="en-US" sz="3450" dirty="0">
              <a:latin typeface="Geologica Cursive Cursive" pitchFamily="2" charset="0"/>
            </a:endParaRPr>
          </a:p>
        </p:txBody>
      </p:sp>
      <p:sp>
        <p:nvSpPr>
          <p:cNvPr id="14" name="Text 1"/>
          <p:cNvSpPr/>
          <p:nvPr/>
        </p:nvSpPr>
        <p:spPr>
          <a:xfrm>
            <a:off x="933450" y="248602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P434.009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15" name="Text 2"/>
          <p:cNvSpPr/>
          <p:nvPr/>
        </p:nvSpPr>
        <p:spPr>
          <a:xfrm>
            <a:off x="933450" y="7515225"/>
            <a:ext cx="1295400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779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16" name="Text 3"/>
          <p:cNvSpPr/>
          <p:nvPr/>
        </p:nvSpPr>
        <p:spPr>
          <a:xfrm>
            <a:off x="933450" y="8248650"/>
            <a:ext cx="192405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689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17" name="Text 4"/>
          <p:cNvSpPr/>
          <p:nvPr/>
        </p:nvSpPr>
        <p:spPr>
          <a:xfrm>
            <a:off x="3267075" y="8343900"/>
            <a:ext cx="8382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- 90 ₽</a:t>
            </a:r>
            <a:endParaRPr lang="en-US" sz="2250" dirty="0">
              <a:latin typeface="Geologica Cursive Cursive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2475" y="1971675"/>
            <a:ext cx="7143750" cy="71437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5381625" cy="20383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7515225"/>
            <a:ext cx="3381375" cy="124301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0" y="1971675"/>
            <a:ext cx="6762750" cy="67627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96500" y="952500"/>
            <a:ext cx="5800725" cy="2476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96500" y="7515225"/>
            <a:ext cx="3333750" cy="124301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2500" y="9514717"/>
            <a:ext cx="1857375" cy="23011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687550" y="9372600"/>
            <a:ext cx="2638642" cy="510401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24550" y="3238500"/>
            <a:ext cx="625906" cy="606484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649701" y="2095500"/>
            <a:ext cx="440795" cy="418948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33450" y="952500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 кружка Classic, 350 мл</a:t>
            </a:r>
            <a:endParaRPr lang="en-US" sz="3450" dirty="0">
              <a:latin typeface="Geologica Cursive Cursive" pitchFamily="2" charset="0"/>
            </a:endParaRPr>
          </a:p>
        </p:txBody>
      </p:sp>
      <p:sp>
        <p:nvSpPr>
          <p:cNvPr id="13" name="Text 1"/>
          <p:cNvSpPr/>
          <p:nvPr/>
        </p:nvSpPr>
        <p:spPr>
          <a:xfrm>
            <a:off x="933450" y="204787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P434.011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14" name="Text 2"/>
          <p:cNvSpPr/>
          <p:nvPr/>
        </p:nvSpPr>
        <p:spPr>
          <a:xfrm>
            <a:off x="933450" y="7515225"/>
            <a:ext cx="1600200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749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15" name="Text 3"/>
          <p:cNvSpPr/>
          <p:nvPr/>
        </p:nvSpPr>
        <p:spPr>
          <a:xfrm>
            <a:off x="933450" y="8248650"/>
            <a:ext cx="19050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599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16" name="Text 4"/>
          <p:cNvSpPr/>
          <p:nvPr/>
        </p:nvSpPr>
        <p:spPr>
          <a:xfrm>
            <a:off x="3248025" y="8343900"/>
            <a:ext cx="942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- 150 ₽</a:t>
            </a:r>
            <a:endParaRPr lang="en-US" sz="2250" dirty="0">
              <a:latin typeface="Geologica Cursive Cursive" pitchFamily="2" charset="0"/>
            </a:endParaRPr>
          </a:p>
        </p:txBody>
      </p:sp>
      <p:sp>
        <p:nvSpPr>
          <p:cNvPr id="17" name="Text 5"/>
          <p:cNvSpPr/>
          <p:nvPr/>
        </p:nvSpPr>
        <p:spPr>
          <a:xfrm>
            <a:off x="10077450" y="952500"/>
            <a:ext cx="5819775" cy="1314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 кружка</a:t>
            </a:r>
            <a:br>
              <a:rPr dirty="0">
                <a:latin typeface="Geologica Cursive Cursive" pitchFamily="2" charset="0"/>
              </a:rPr>
            </a:b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с пробковым основанием, 280 мл</a:t>
            </a:r>
            <a:endParaRPr lang="en-US" sz="3450" dirty="0">
              <a:latin typeface="Geologica Cursive Cursive" pitchFamily="2" charset="0"/>
            </a:endParaRPr>
          </a:p>
        </p:txBody>
      </p:sp>
      <p:sp>
        <p:nvSpPr>
          <p:cNvPr id="18" name="Text 6"/>
          <p:cNvSpPr/>
          <p:nvPr/>
        </p:nvSpPr>
        <p:spPr>
          <a:xfrm>
            <a:off x="10077450" y="248602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P434.081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19" name="Text 7"/>
          <p:cNvSpPr/>
          <p:nvPr/>
        </p:nvSpPr>
        <p:spPr>
          <a:xfrm>
            <a:off x="10077450" y="7515225"/>
            <a:ext cx="1609725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1 169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20" name="Text 8"/>
          <p:cNvSpPr/>
          <p:nvPr/>
        </p:nvSpPr>
        <p:spPr>
          <a:xfrm>
            <a:off x="10077450" y="8248650"/>
            <a:ext cx="180975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919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21" name="Text 9"/>
          <p:cNvSpPr/>
          <p:nvPr/>
        </p:nvSpPr>
        <p:spPr>
          <a:xfrm>
            <a:off x="12296775" y="8343900"/>
            <a:ext cx="9906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- 250 ₽</a:t>
            </a:r>
            <a:endParaRPr lang="en-US" sz="2250" dirty="0">
              <a:latin typeface="Geologica Cursive Cursive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00700" y="219075"/>
            <a:ext cx="6296025" cy="69532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5962650" cy="20383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7515225"/>
            <a:ext cx="3276600" cy="124301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87425" y="952500"/>
            <a:ext cx="3724275" cy="2476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96500" y="7515225"/>
            <a:ext cx="3381375" cy="124301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 rotWithShape="1">
          <a:blip r:embed="rId10"/>
          <a:srcRect b="18874"/>
          <a:stretch>
            <a:fillRect/>
          </a:stretch>
        </p:blipFill>
        <p:spPr>
          <a:xfrm>
            <a:off x="10868025" y="2924175"/>
            <a:ext cx="6257925" cy="50768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 rotWithShape="1">
          <a:blip r:embed="rId11"/>
          <a:srcRect b="7553"/>
          <a:stretch>
            <a:fillRect/>
          </a:stretch>
        </p:blipFill>
        <p:spPr>
          <a:xfrm>
            <a:off x="395288" y="2136361"/>
            <a:ext cx="6305550" cy="58293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91787" y="447675"/>
            <a:ext cx="2590800" cy="2476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2500" y="9514717"/>
            <a:ext cx="1857375" cy="23011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687550" y="9372600"/>
            <a:ext cx="2638642" cy="510401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972050" y="6915150"/>
            <a:ext cx="625906" cy="606484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506326" y="3324225"/>
            <a:ext cx="440795" cy="418949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933450" y="952500"/>
            <a:ext cx="5981700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 кружка</a:t>
            </a:r>
            <a:br>
              <a:rPr dirty="0">
                <a:latin typeface="Geologica Cursive Cursive" pitchFamily="2" charset="0"/>
              </a:rPr>
            </a:b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с белым ободком, 300 мл</a:t>
            </a:r>
            <a:endParaRPr lang="en-US" sz="3450" dirty="0">
              <a:latin typeface="Geologica Cursive Cursive" pitchFamily="2" charset="0"/>
            </a:endParaRPr>
          </a:p>
        </p:txBody>
      </p:sp>
      <p:sp>
        <p:nvSpPr>
          <p:cNvPr id="15" name="Text 1"/>
          <p:cNvSpPr/>
          <p:nvPr/>
        </p:nvSpPr>
        <p:spPr>
          <a:xfrm>
            <a:off x="933450" y="2047875"/>
            <a:ext cx="5086350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P434.097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16" name="Text 2"/>
          <p:cNvSpPr/>
          <p:nvPr/>
        </p:nvSpPr>
        <p:spPr>
          <a:xfrm>
            <a:off x="933450" y="7515225"/>
            <a:ext cx="1333500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769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17" name="Text 3"/>
          <p:cNvSpPr/>
          <p:nvPr/>
        </p:nvSpPr>
        <p:spPr>
          <a:xfrm>
            <a:off x="933450" y="8248650"/>
            <a:ext cx="193357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699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18" name="Text 4"/>
          <p:cNvSpPr/>
          <p:nvPr/>
        </p:nvSpPr>
        <p:spPr>
          <a:xfrm>
            <a:off x="3276600" y="8343900"/>
            <a:ext cx="8096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- 70 ₽</a:t>
            </a:r>
            <a:endParaRPr lang="en-US" sz="2250" dirty="0">
              <a:latin typeface="Geologica Cursive Cursive" pitchFamily="2" charset="0"/>
            </a:endParaRPr>
          </a:p>
        </p:txBody>
      </p:sp>
      <p:sp>
        <p:nvSpPr>
          <p:cNvPr id="19" name="Text 5"/>
          <p:cNvSpPr/>
          <p:nvPr/>
        </p:nvSpPr>
        <p:spPr>
          <a:xfrm>
            <a:off x="13668375" y="952500"/>
            <a:ext cx="3743325" cy="1314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1C1C1C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Керамическая
кружка Vintage,
280 мл</a:t>
            </a:r>
            <a:endParaRPr lang="en-US" sz="3450" dirty="0">
              <a:latin typeface="Geologica Cursive Cursive" pitchFamily="2" charset="0"/>
            </a:endParaRPr>
          </a:p>
        </p:txBody>
      </p:sp>
      <p:sp>
        <p:nvSpPr>
          <p:cNvPr id="20" name="Text 6"/>
          <p:cNvSpPr/>
          <p:nvPr/>
        </p:nvSpPr>
        <p:spPr>
          <a:xfrm>
            <a:off x="15916275" y="2486025"/>
            <a:ext cx="14954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75"/>
              </a:lnSpc>
              <a:buNone/>
            </a:pPr>
            <a:r>
              <a:rPr lang="en-US" sz="2550" dirty="0">
                <a:solidFill>
                  <a:srgbClr val="929292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P434.034</a:t>
            </a:r>
            <a:endParaRPr lang="en-US" sz="2550" dirty="0">
              <a:latin typeface="Geologica Cursive Cursive" pitchFamily="2" charset="0"/>
            </a:endParaRPr>
          </a:p>
        </p:txBody>
      </p:sp>
      <p:sp>
        <p:nvSpPr>
          <p:cNvPr id="21" name="Text 7"/>
          <p:cNvSpPr/>
          <p:nvPr/>
        </p:nvSpPr>
        <p:spPr>
          <a:xfrm>
            <a:off x="10077450" y="7515225"/>
            <a:ext cx="1600200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825" strike="sngStrike" dirty="0">
                <a:solidFill>
                  <a:srgbClr val="B7B7B7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749 ₽</a:t>
            </a:r>
            <a:endParaRPr lang="en-US" sz="3825" strike="sngStrike" dirty="0">
              <a:latin typeface="Geologica Cursive Cursive" pitchFamily="2" charset="0"/>
            </a:endParaRPr>
          </a:p>
        </p:txBody>
      </p:sp>
      <p:sp>
        <p:nvSpPr>
          <p:cNvPr id="22" name="Text 8"/>
          <p:cNvSpPr/>
          <p:nvPr/>
        </p:nvSpPr>
        <p:spPr>
          <a:xfrm>
            <a:off x="10077450" y="8248650"/>
            <a:ext cx="19050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736CBF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599 ₽</a:t>
            </a:r>
            <a:endParaRPr lang="en-US" sz="5400" dirty="0">
              <a:latin typeface="Geologica Cursive Cursive" pitchFamily="2" charset="0"/>
            </a:endParaRPr>
          </a:p>
        </p:txBody>
      </p:sp>
      <p:sp>
        <p:nvSpPr>
          <p:cNvPr id="23" name="Text 9"/>
          <p:cNvSpPr/>
          <p:nvPr/>
        </p:nvSpPr>
        <p:spPr>
          <a:xfrm>
            <a:off x="12392025" y="8343900"/>
            <a:ext cx="942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- 150 ₽</a:t>
            </a:r>
            <a:endParaRPr lang="en-US" sz="2250" dirty="0">
              <a:latin typeface="Geologica Cursive Cursive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3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3546695" cy="685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WPS Presentation</Application>
  <PresentationFormat>Custom</PresentationFormat>
  <Paragraphs>92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SimSun</vt:lpstr>
      <vt:lpstr>Wingdings</vt:lpstr>
      <vt:lpstr>Geologica Cursive Cursive</vt:lpstr>
      <vt:lpstr>Geologica Bold</vt:lpstr>
      <vt:lpstr>Geologica Bold</vt:lpstr>
      <vt:lpstr>Geologica Regular</vt:lpstr>
      <vt:lpstr>Geologica Regular</vt:lpstr>
      <vt:lpstr>Microsoft YaHei</vt:lpstr>
      <vt:lpstr>Arial Unicode MS</vt:lpstr>
      <vt:lpstr>Calibri</vt:lpstr>
      <vt:lpstr>MingLiU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XD Connects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XD Ceramics SALE 2023</dc:title>
  <dc:creator>XD Connects</dc:creator>
  <dc:subject>BIG SALE mugs and cups</dc:subject>
  <cp:lastModifiedBy>Анастасия С</cp:lastModifiedBy>
  <cp:revision>9</cp:revision>
  <dcterms:created xsi:type="dcterms:W3CDTF">2023-11-09T12:04:00Z</dcterms:created>
  <dcterms:modified xsi:type="dcterms:W3CDTF">2026-01-28T13:46:33Z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B87E5F629969482B99459755C7617ED0_12</vt:lpwstr>
  </property>
  <property fmtid="{D5CDD505-2E9C-101B-9397-08002B2CF9AE}" pid="3" name="KSOProductBuildVer">
    <vt:lpwstr>1049-12.2.0.23196</vt:lpwstr>
  </property>
</Properties>
</file>