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02.svg" ContentType="image/svg+xml"/>
  <Override PartName="/ppt/media/image11.svg" ContentType="image/svg+xml"/>
  <Override PartName="/ppt/media/image113.svg" ContentType="image/svg+xml"/>
  <Override PartName="/ppt/media/image115.svg" ContentType="image/svg+xml"/>
  <Override PartName="/ppt/media/image13.svg" ContentType="image/svg+xml"/>
  <Override PartName="/ppt/media/image133.svg" ContentType="image/svg+xml"/>
  <Override PartName="/ppt/media/image143.svg" ContentType="image/svg+xml"/>
  <Override PartName="/ppt/media/image15.svg" ContentType="image/svg+xml"/>
  <Override PartName="/ppt/media/image155.svg" ContentType="image/svg+xml"/>
  <Override PartName="/ppt/media/image156.svg" ContentType="image/svg+xml"/>
  <Override PartName="/ppt/media/image164.svg" ContentType="image/svg+xml"/>
  <Override PartName="/ppt/media/image165.svg" ContentType="image/svg+xml"/>
  <Override PartName="/ppt/media/image167.svg" ContentType="image/svg+xml"/>
  <Override PartName="/ppt/media/image169.svg" ContentType="image/svg+xml"/>
  <Override PartName="/ppt/media/image171.svg" ContentType="image/svg+xml"/>
  <Override PartName="/ppt/media/image174.svg" ContentType="image/svg+xml"/>
  <Override PartName="/ppt/media/image177.svg" ContentType="image/svg+xml"/>
  <Override PartName="/ppt/media/image186.svg" ContentType="image/svg+xml"/>
  <Override PartName="/ppt/media/image187.svg" ContentType="image/svg+xml"/>
  <Override PartName="/ppt/media/image189.svg" ContentType="image/svg+xml"/>
  <Override PartName="/ppt/media/image20.svg" ContentType="image/svg+xml"/>
  <Override PartName="/ppt/media/image200.svg" ContentType="image/svg+xml"/>
  <Override PartName="/ppt/media/image202.svg" ContentType="image/svg+xml"/>
  <Override PartName="/ppt/media/image23.svg" ContentType="image/svg+xml"/>
  <Override PartName="/ppt/media/image241.svg" ContentType="image/svg+xml"/>
  <Override PartName="/ppt/media/image247.svg" ContentType="image/svg+xml"/>
  <Override PartName="/ppt/media/image249.svg" ContentType="image/svg+xml"/>
  <Override PartName="/ppt/media/image251.svg" ContentType="image/svg+xml"/>
  <Override PartName="/ppt/media/image253.svg" ContentType="image/svg+xml"/>
  <Override PartName="/ppt/media/image27.svg" ContentType="image/svg+xml"/>
  <Override PartName="/ppt/media/image286.svg" ContentType="image/svg+xml"/>
  <Override PartName="/ppt/media/image288.svg" ContentType="image/svg+xml"/>
  <Override PartName="/ppt/media/image29.svg" ContentType="image/svg+xml"/>
  <Override PartName="/ppt/media/image290.svg" ContentType="image/svg+xml"/>
  <Override PartName="/ppt/media/image292.svg" ContentType="image/svg+xml"/>
  <Override PartName="/ppt/media/image3.svg" ContentType="image/svg+xml"/>
  <Override PartName="/ppt/media/image31.svg" ContentType="image/svg+xml"/>
  <Override PartName="/ppt/media/image33.svg" ContentType="image/svg+xml"/>
  <Override PartName="/ppt/media/image35.svg" ContentType="image/svg+xml"/>
  <Override PartName="/ppt/media/image38.svg" ContentType="image/svg+xml"/>
  <Override PartName="/ppt/media/image44.svg" ContentType="image/svg+xml"/>
  <Override PartName="/ppt/media/image46.svg" ContentType="image/svg+xml"/>
  <Override PartName="/ppt/media/image49.svg" ContentType="image/svg+xml"/>
  <Override PartName="/ppt/media/image5.svg" ContentType="image/svg+xml"/>
  <Override PartName="/ppt/media/image60.svg" ContentType="image/svg+xml"/>
  <Override PartName="/ppt/media/image62.svg" ContentType="image/svg+xml"/>
  <Override PartName="/ppt/media/image64.svg" ContentType="image/svg+xml"/>
  <Override PartName="/ppt/media/image7.svg" ContentType="image/svg+xml"/>
  <Override PartName="/ppt/media/image78.svg" ContentType="image/svg+xml"/>
  <Override PartName="/ppt/media/image80.svg" ContentType="image/svg+xml"/>
  <Override PartName="/ppt/media/image82.svg" ContentType="image/svg+xml"/>
  <Override PartName="/ppt/media/image84.svg" ContentType="image/svg+xml"/>
  <Override PartName="/ppt/media/image9.svg" ContentType="image/svg+xml"/>
  <Override PartName="/ppt/media/image91.svg" ContentType="image/svg+xml"/>
  <Override PartName="/ppt/media/image93.svg" ContentType="image/svg+xml"/>
  <Override PartName="/ppt/media/image95.svg" ContentType="image/svg+xml"/>
  <Override PartName="/ppt/media/image9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96" r:id="rId7"/>
    <p:sldId id="259" r:id="rId8"/>
    <p:sldId id="260" r:id="rId9"/>
    <p:sldId id="262" r:id="rId10"/>
    <p:sldId id="263" r:id="rId11"/>
    <p:sldId id="264" r:id="rId12"/>
    <p:sldId id="266" r:id="rId13"/>
    <p:sldId id="265" r:id="rId14"/>
    <p:sldId id="267" r:id="rId15"/>
    <p:sldId id="268" r:id="rId16"/>
    <p:sldId id="269" r:id="rId17"/>
    <p:sldId id="270" r:id="rId18"/>
    <p:sldId id="271" r:id="rId19"/>
    <p:sldId id="275" r:id="rId20"/>
    <p:sldId id="274" r:id="rId21"/>
    <p:sldId id="276" r:id="rId22"/>
    <p:sldId id="277" r:id="rId23"/>
    <p:sldId id="278" r:id="rId24"/>
    <p:sldId id="279" r:id="rId25"/>
    <p:sldId id="297" r:id="rId26"/>
    <p:sldId id="299" r:id="rId27"/>
    <p:sldId id="280" r:id="rId28"/>
    <p:sldId id="282" r:id="rId29"/>
    <p:sldId id="283" r:id="rId30"/>
    <p:sldId id="284" r:id="rId31"/>
    <p:sldId id="285" r:id="rId32"/>
    <p:sldId id="286" r:id="rId33"/>
    <p:sldId id="295" r:id="rId34"/>
    <p:sldId id="298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294" r:id="rId43"/>
  </p:sldIdLst>
  <p:sldSz cx="18288000" cy="10287000"/>
  <p:notesSz cx="10287000" cy="18288000"/>
  <p:embeddedFontLst>
    <p:embeddedFont>
      <p:font typeface="Gilroy Medium" panose="00000600000000000000" pitchFamily="34" charset="0"/>
      <p:regular r:id="rId47"/>
    </p:embeddedFont>
    <p:embeddedFont>
      <p:font typeface="Gilroy Medium" panose="00000600000000000000" pitchFamily="34" charset="-122"/>
      <p:regular r:id="rId48"/>
    </p:embeddedFont>
    <p:embeddedFont>
      <p:font typeface="Gilroy Medium" panose="00000600000000000000" pitchFamily="34" charset="-120"/>
      <p:regular r:id="rId49"/>
    </p:embeddedFont>
    <p:embeddedFont>
      <p:font typeface="Geologica Cursive Medium" pitchFamily="2" charset="0"/>
      <p:regular r:id="rId50"/>
    </p:embeddedFont>
    <p:embeddedFont>
      <p:font typeface="Geologica Cursive Regular" pitchFamily="34" charset="0"/>
      <p:regular r:id="rId51"/>
    </p:embeddedFont>
    <p:embeddedFont>
      <p:font typeface="Geologica Cursive Regular" pitchFamily="34" charset="-122"/>
      <p:regular r:id="rId52"/>
    </p:embeddedFont>
    <p:embeddedFont>
      <p:font typeface="Geologica Cursive Regular" pitchFamily="34" charset="-120"/>
      <p:regular r:id="rId53"/>
    </p:embeddedFont>
    <p:embeddedFont>
      <p:font typeface="Geologica Cursive Bold" pitchFamily="34" charset="0"/>
      <p:bold r:id="rId54"/>
    </p:embeddedFont>
    <p:embeddedFont>
      <p:font typeface="Geologica Cursive Bold" pitchFamily="34" charset="-122"/>
      <p:bold r:id="rId55"/>
    </p:embeddedFont>
    <p:embeddedFont>
      <p:font typeface="Geologica Cursive Bold" pitchFamily="34" charset="-120"/>
      <p:bold r:id="rId56"/>
    </p:embeddedFont>
    <p:embeddedFont>
      <p:font typeface="Calibri" panose="020F0502020204030204" charset="0"/>
      <p:regular r:id="rId57"/>
      <p:bold r:id="rId58"/>
      <p:italic r:id="rId59"/>
      <p:boldItalic r:id="rId60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7" d="100"/>
          <a:sy n="77" d="100"/>
        </p:scale>
        <p:origin x="4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0" Type="http://schemas.openxmlformats.org/officeDocument/2006/relationships/font" Target="fonts/font14.fntdata"/><Relationship Id="rId6" Type="http://schemas.openxmlformats.org/officeDocument/2006/relationships/slide" Target="slides/slide3.xml"/><Relationship Id="rId59" Type="http://schemas.openxmlformats.org/officeDocument/2006/relationships/font" Target="fonts/font13.fntdata"/><Relationship Id="rId58" Type="http://schemas.openxmlformats.org/officeDocument/2006/relationships/font" Target="fonts/font12.fntdata"/><Relationship Id="rId57" Type="http://schemas.openxmlformats.org/officeDocument/2006/relationships/font" Target="fonts/font11.fntdata"/><Relationship Id="rId56" Type="http://schemas.openxmlformats.org/officeDocument/2006/relationships/font" Target="fonts/font10.fntdata"/><Relationship Id="rId55" Type="http://schemas.openxmlformats.org/officeDocument/2006/relationships/font" Target="fonts/font9.fntdata"/><Relationship Id="rId54" Type="http://schemas.openxmlformats.org/officeDocument/2006/relationships/font" Target="fonts/font8.fntdata"/><Relationship Id="rId53" Type="http://schemas.openxmlformats.org/officeDocument/2006/relationships/font" Target="fonts/font7.fntdata"/><Relationship Id="rId52" Type="http://schemas.openxmlformats.org/officeDocument/2006/relationships/font" Target="fonts/font6.fntdata"/><Relationship Id="rId51" Type="http://schemas.openxmlformats.org/officeDocument/2006/relationships/font" Target="fonts/font5.fntdata"/><Relationship Id="rId50" Type="http://schemas.openxmlformats.org/officeDocument/2006/relationships/font" Target="fonts/font4.fntdata"/><Relationship Id="rId5" Type="http://schemas.openxmlformats.org/officeDocument/2006/relationships/slide" Target="slides/slide2.xml"/><Relationship Id="rId49" Type="http://schemas.openxmlformats.org/officeDocument/2006/relationships/font" Target="fonts/font3.fntdata"/><Relationship Id="rId48" Type="http://schemas.openxmlformats.org/officeDocument/2006/relationships/font" Target="fonts/font2.fntdata"/><Relationship Id="rId47" Type="http://schemas.openxmlformats.org/officeDocument/2006/relationships/font" Target="fonts/font1.fntdata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svg"/><Relationship Id="rId8" Type="http://schemas.openxmlformats.org/officeDocument/2006/relationships/image" Target="../media/image8.png"/><Relationship Id="rId7" Type="http://schemas.openxmlformats.org/officeDocument/2006/relationships/image" Target="../media/image7.svg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7" Type="http://schemas.openxmlformats.org/officeDocument/2006/relationships/notesSlide" Target="../notesSlides/notesSlide1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15.svg"/><Relationship Id="rId14" Type="http://schemas.openxmlformats.org/officeDocument/2006/relationships/image" Target="../media/image14.png"/><Relationship Id="rId13" Type="http://schemas.openxmlformats.org/officeDocument/2006/relationships/image" Target="../media/image13.svg"/><Relationship Id="rId12" Type="http://schemas.openxmlformats.org/officeDocument/2006/relationships/image" Target="../media/image12.png"/><Relationship Id="rId11" Type="http://schemas.openxmlformats.org/officeDocument/2006/relationships/image" Target="../media/image11.svg"/><Relationship Id="rId10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1.png"/><Relationship Id="rId8" Type="http://schemas.openxmlformats.org/officeDocument/2006/relationships/image" Target="../media/image31.svg"/><Relationship Id="rId7" Type="http://schemas.openxmlformats.org/officeDocument/2006/relationships/image" Target="../media/image30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Relationship Id="rId3" Type="http://schemas.openxmlformats.org/officeDocument/2006/relationships/image" Target="../media/image22.png"/><Relationship Id="rId21" Type="http://schemas.openxmlformats.org/officeDocument/2006/relationships/notesSlide" Target="../notesSlides/notesSlide10.xml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100.png"/><Relationship Id="rId19" Type="http://schemas.openxmlformats.org/officeDocument/2006/relationships/image" Target="../media/image107.png"/><Relationship Id="rId18" Type="http://schemas.openxmlformats.org/officeDocument/2006/relationships/image" Target="../media/image38.svg"/><Relationship Id="rId17" Type="http://schemas.openxmlformats.org/officeDocument/2006/relationships/image" Target="../media/image37.png"/><Relationship Id="rId16" Type="http://schemas.openxmlformats.org/officeDocument/2006/relationships/image" Target="../media/image106.png"/><Relationship Id="rId15" Type="http://schemas.openxmlformats.org/officeDocument/2006/relationships/image" Target="../media/image105.png"/><Relationship Id="rId14" Type="http://schemas.openxmlformats.org/officeDocument/2006/relationships/image" Target="../media/image104.png"/><Relationship Id="rId13" Type="http://schemas.openxmlformats.org/officeDocument/2006/relationships/image" Target="../media/image103.png"/><Relationship Id="rId12" Type="http://schemas.openxmlformats.org/officeDocument/2006/relationships/image" Target="../media/image35.svg"/><Relationship Id="rId11" Type="http://schemas.openxmlformats.org/officeDocument/2006/relationships/image" Target="../media/image34.png"/><Relationship Id="rId10" Type="http://schemas.openxmlformats.org/officeDocument/2006/relationships/image" Target="../media/image102.svg"/><Relationship Id="rId1" Type="http://schemas.openxmlformats.org/officeDocument/2006/relationships/image" Target="../media/image99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3.svg"/><Relationship Id="rId8" Type="http://schemas.openxmlformats.org/officeDocument/2006/relationships/image" Target="../media/image112.png"/><Relationship Id="rId7" Type="http://schemas.openxmlformats.org/officeDocument/2006/relationships/image" Target="../media/image80.svg"/><Relationship Id="rId6" Type="http://schemas.openxmlformats.org/officeDocument/2006/relationships/image" Target="../media/image111.png"/><Relationship Id="rId5" Type="http://schemas.openxmlformats.org/officeDocument/2006/relationships/image" Target="../media/image78.svg"/><Relationship Id="rId4" Type="http://schemas.openxmlformats.org/officeDocument/2006/relationships/image" Target="../media/image110.png"/><Relationship Id="rId3" Type="http://schemas.openxmlformats.org/officeDocument/2006/relationships/image" Target="../media/image27.svg"/><Relationship Id="rId20" Type="http://schemas.openxmlformats.org/officeDocument/2006/relationships/notesSlide" Target="../notesSlides/notesSlide11.xml"/><Relationship Id="rId2" Type="http://schemas.openxmlformats.org/officeDocument/2006/relationships/image" Target="../media/image109.png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38.svg"/><Relationship Id="rId17" Type="http://schemas.openxmlformats.org/officeDocument/2006/relationships/image" Target="../media/image121.png"/><Relationship Id="rId16" Type="http://schemas.openxmlformats.org/officeDocument/2006/relationships/image" Target="../media/image120.png"/><Relationship Id="rId15" Type="http://schemas.openxmlformats.org/officeDocument/2006/relationships/image" Target="../media/image119.png"/><Relationship Id="rId14" Type="http://schemas.openxmlformats.org/officeDocument/2006/relationships/image" Target="../media/image118.png"/><Relationship Id="rId13" Type="http://schemas.openxmlformats.org/officeDocument/2006/relationships/image" Target="../media/image117.png"/><Relationship Id="rId12" Type="http://schemas.openxmlformats.org/officeDocument/2006/relationships/image" Target="../media/image116.png"/><Relationship Id="rId11" Type="http://schemas.openxmlformats.org/officeDocument/2006/relationships/image" Target="../media/image115.svg"/><Relationship Id="rId10" Type="http://schemas.openxmlformats.org/officeDocument/2006/relationships/image" Target="../media/image114.png"/><Relationship Id="rId1" Type="http://schemas.openxmlformats.org/officeDocument/2006/relationships/image" Target="../media/image108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3" Type="http://schemas.openxmlformats.org/officeDocument/2006/relationships/image" Target="../media/image27.svg"/><Relationship Id="rId2" Type="http://schemas.openxmlformats.org/officeDocument/2006/relationships/image" Target="../media/image109.png"/><Relationship Id="rId1" Type="http://schemas.openxmlformats.org/officeDocument/2006/relationships/image" Target="../media/image122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2.png"/><Relationship Id="rId8" Type="http://schemas.openxmlformats.org/officeDocument/2006/relationships/image" Target="../media/image80.svg"/><Relationship Id="rId7" Type="http://schemas.openxmlformats.org/officeDocument/2006/relationships/image" Target="../media/image111.png"/><Relationship Id="rId6" Type="http://schemas.openxmlformats.org/officeDocument/2006/relationships/image" Target="../media/image78.svg"/><Relationship Id="rId5" Type="http://schemas.openxmlformats.org/officeDocument/2006/relationships/image" Target="../media/image110.png"/><Relationship Id="rId4" Type="http://schemas.openxmlformats.org/officeDocument/2006/relationships/image" Target="../media/image27.svg"/><Relationship Id="rId3" Type="http://schemas.openxmlformats.org/officeDocument/2006/relationships/image" Target="../media/image109.png"/><Relationship Id="rId20" Type="http://schemas.openxmlformats.org/officeDocument/2006/relationships/notesSlide" Target="../notesSlides/notesSlide13.xml"/><Relationship Id="rId2" Type="http://schemas.openxmlformats.org/officeDocument/2006/relationships/image" Target="../media/image126.png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131.png"/><Relationship Id="rId17" Type="http://schemas.openxmlformats.org/officeDocument/2006/relationships/image" Target="../media/image130.png"/><Relationship Id="rId16" Type="http://schemas.openxmlformats.org/officeDocument/2006/relationships/image" Target="../media/image129.png"/><Relationship Id="rId15" Type="http://schemas.openxmlformats.org/officeDocument/2006/relationships/image" Target="../media/image38.svg"/><Relationship Id="rId14" Type="http://schemas.openxmlformats.org/officeDocument/2006/relationships/image" Target="../media/image121.png"/><Relationship Id="rId13" Type="http://schemas.openxmlformats.org/officeDocument/2006/relationships/image" Target="../media/image128.png"/><Relationship Id="rId12" Type="http://schemas.openxmlformats.org/officeDocument/2006/relationships/image" Target="../media/image84.svg"/><Relationship Id="rId11" Type="http://schemas.openxmlformats.org/officeDocument/2006/relationships/image" Target="../media/image127.png"/><Relationship Id="rId10" Type="http://schemas.openxmlformats.org/officeDocument/2006/relationships/image" Target="../media/image113.svg"/><Relationship Id="rId1" Type="http://schemas.openxmlformats.org/officeDocument/2006/relationships/image" Target="../media/image12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0.svg"/><Relationship Id="rId8" Type="http://schemas.openxmlformats.org/officeDocument/2006/relationships/image" Target="../media/image111.png"/><Relationship Id="rId7" Type="http://schemas.openxmlformats.org/officeDocument/2006/relationships/image" Target="../media/image78.svg"/><Relationship Id="rId6" Type="http://schemas.openxmlformats.org/officeDocument/2006/relationships/image" Target="../media/image110.png"/><Relationship Id="rId5" Type="http://schemas.openxmlformats.org/officeDocument/2006/relationships/image" Target="../media/image27.svg"/><Relationship Id="rId4" Type="http://schemas.openxmlformats.org/officeDocument/2006/relationships/image" Target="../media/image109.png"/><Relationship Id="rId3" Type="http://schemas.openxmlformats.org/officeDocument/2006/relationships/image" Target="../media/image133.svg"/><Relationship Id="rId23" Type="http://schemas.openxmlformats.org/officeDocument/2006/relationships/notesSlide" Target="../notesSlides/notesSlide14.xml"/><Relationship Id="rId22" Type="http://schemas.openxmlformats.org/officeDocument/2006/relationships/slideLayout" Target="../slideLayouts/slideLayout1.xml"/><Relationship Id="rId21" Type="http://schemas.openxmlformats.org/officeDocument/2006/relationships/image" Target="../media/image139.png"/><Relationship Id="rId20" Type="http://schemas.openxmlformats.org/officeDocument/2006/relationships/image" Target="../media/image138.png"/><Relationship Id="rId2" Type="http://schemas.openxmlformats.org/officeDocument/2006/relationships/image" Target="../media/image22.png"/><Relationship Id="rId19" Type="http://schemas.openxmlformats.org/officeDocument/2006/relationships/image" Target="../media/image38.svg"/><Relationship Id="rId18" Type="http://schemas.openxmlformats.org/officeDocument/2006/relationships/image" Target="../media/image121.png"/><Relationship Id="rId17" Type="http://schemas.openxmlformats.org/officeDocument/2006/relationships/image" Target="../media/image137.png"/><Relationship Id="rId16" Type="http://schemas.openxmlformats.org/officeDocument/2006/relationships/image" Target="../media/image136.png"/><Relationship Id="rId15" Type="http://schemas.openxmlformats.org/officeDocument/2006/relationships/image" Target="../media/image135.png"/><Relationship Id="rId14" Type="http://schemas.openxmlformats.org/officeDocument/2006/relationships/image" Target="../media/image134.png"/><Relationship Id="rId13" Type="http://schemas.openxmlformats.org/officeDocument/2006/relationships/image" Target="../media/image84.svg"/><Relationship Id="rId12" Type="http://schemas.openxmlformats.org/officeDocument/2006/relationships/image" Target="../media/image127.png"/><Relationship Id="rId11" Type="http://schemas.openxmlformats.org/officeDocument/2006/relationships/image" Target="../media/image113.svg"/><Relationship Id="rId10" Type="http://schemas.openxmlformats.org/officeDocument/2006/relationships/image" Target="../media/image112.png"/><Relationship Id="rId1" Type="http://schemas.openxmlformats.org/officeDocument/2006/relationships/image" Target="../media/image132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2.png"/><Relationship Id="rId8" Type="http://schemas.openxmlformats.org/officeDocument/2006/relationships/image" Target="../media/image80.svg"/><Relationship Id="rId7" Type="http://schemas.openxmlformats.org/officeDocument/2006/relationships/image" Target="../media/image111.png"/><Relationship Id="rId6" Type="http://schemas.openxmlformats.org/officeDocument/2006/relationships/image" Target="../media/image78.svg"/><Relationship Id="rId5" Type="http://schemas.openxmlformats.org/officeDocument/2006/relationships/image" Target="../media/image110.png"/><Relationship Id="rId4" Type="http://schemas.openxmlformats.org/officeDocument/2006/relationships/image" Target="../media/image133.svg"/><Relationship Id="rId3" Type="http://schemas.openxmlformats.org/officeDocument/2006/relationships/image" Target="../media/image22.png"/><Relationship Id="rId22" Type="http://schemas.openxmlformats.org/officeDocument/2006/relationships/notesSlide" Target="../notesSlides/notesSlide15.xml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149.png"/><Relationship Id="rId2" Type="http://schemas.openxmlformats.org/officeDocument/2006/relationships/image" Target="../media/image141.png"/><Relationship Id="rId19" Type="http://schemas.openxmlformats.org/officeDocument/2006/relationships/image" Target="../media/image148.png"/><Relationship Id="rId18" Type="http://schemas.openxmlformats.org/officeDocument/2006/relationships/image" Target="../media/image38.svg"/><Relationship Id="rId17" Type="http://schemas.openxmlformats.org/officeDocument/2006/relationships/image" Target="../media/image121.png"/><Relationship Id="rId16" Type="http://schemas.openxmlformats.org/officeDocument/2006/relationships/image" Target="../media/image147.png"/><Relationship Id="rId15" Type="http://schemas.openxmlformats.org/officeDocument/2006/relationships/image" Target="../media/image146.png"/><Relationship Id="rId14" Type="http://schemas.openxmlformats.org/officeDocument/2006/relationships/image" Target="../media/image145.png"/><Relationship Id="rId13" Type="http://schemas.openxmlformats.org/officeDocument/2006/relationships/image" Target="../media/image144.png"/><Relationship Id="rId12" Type="http://schemas.openxmlformats.org/officeDocument/2006/relationships/image" Target="../media/image84.svg"/><Relationship Id="rId11" Type="http://schemas.openxmlformats.org/officeDocument/2006/relationships/image" Target="../media/image127.png"/><Relationship Id="rId10" Type="http://schemas.openxmlformats.org/officeDocument/2006/relationships/image" Target="../media/image143.svg"/><Relationship Id="rId1" Type="http://schemas.openxmlformats.org/officeDocument/2006/relationships/image" Target="../media/image140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Relationship Id="rId3" Type="http://schemas.openxmlformats.org/officeDocument/2006/relationships/image" Target="../media/image133.svg"/><Relationship Id="rId2" Type="http://schemas.openxmlformats.org/officeDocument/2006/relationships/image" Target="../media/image22.png"/><Relationship Id="rId1" Type="http://schemas.openxmlformats.org/officeDocument/2006/relationships/image" Target="../media/image150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0.svg"/><Relationship Id="rId8" Type="http://schemas.openxmlformats.org/officeDocument/2006/relationships/image" Target="../media/image111.png"/><Relationship Id="rId7" Type="http://schemas.openxmlformats.org/officeDocument/2006/relationships/image" Target="../media/image78.svg"/><Relationship Id="rId6" Type="http://schemas.openxmlformats.org/officeDocument/2006/relationships/image" Target="../media/image110.png"/><Relationship Id="rId5" Type="http://schemas.openxmlformats.org/officeDocument/2006/relationships/image" Target="../media/image156.svg"/><Relationship Id="rId4" Type="http://schemas.openxmlformats.org/officeDocument/2006/relationships/image" Target="../media/image155.svg"/><Relationship Id="rId3" Type="http://schemas.openxmlformats.org/officeDocument/2006/relationships/image" Target="../media/image22.png"/><Relationship Id="rId22" Type="http://schemas.openxmlformats.org/officeDocument/2006/relationships/notesSlide" Target="../notesSlides/notesSlide17.xml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161.png"/><Relationship Id="rId2" Type="http://schemas.openxmlformats.org/officeDocument/2006/relationships/image" Target="../media/image154.png"/><Relationship Id="rId19" Type="http://schemas.openxmlformats.org/officeDocument/2006/relationships/image" Target="../media/image160.png"/><Relationship Id="rId18" Type="http://schemas.openxmlformats.org/officeDocument/2006/relationships/image" Target="../media/image38.svg"/><Relationship Id="rId17" Type="http://schemas.openxmlformats.org/officeDocument/2006/relationships/image" Target="../media/image121.png"/><Relationship Id="rId16" Type="http://schemas.openxmlformats.org/officeDocument/2006/relationships/image" Target="../media/image159.png"/><Relationship Id="rId15" Type="http://schemas.openxmlformats.org/officeDocument/2006/relationships/image" Target="../media/image158.png"/><Relationship Id="rId14" Type="http://schemas.openxmlformats.org/officeDocument/2006/relationships/image" Target="../media/image157.png"/><Relationship Id="rId13" Type="http://schemas.openxmlformats.org/officeDocument/2006/relationships/image" Target="../media/image84.svg"/><Relationship Id="rId12" Type="http://schemas.openxmlformats.org/officeDocument/2006/relationships/image" Target="../media/image127.png"/><Relationship Id="rId11" Type="http://schemas.openxmlformats.org/officeDocument/2006/relationships/image" Target="../media/image113.svg"/><Relationship Id="rId10" Type="http://schemas.openxmlformats.org/officeDocument/2006/relationships/image" Target="../media/image112.png"/><Relationship Id="rId1" Type="http://schemas.openxmlformats.org/officeDocument/2006/relationships/image" Target="../media/image153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9.svg"/><Relationship Id="rId8" Type="http://schemas.openxmlformats.org/officeDocument/2006/relationships/image" Target="../media/image168.png"/><Relationship Id="rId7" Type="http://schemas.openxmlformats.org/officeDocument/2006/relationships/image" Target="../media/image167.svg"/><Relationship Id="rId6" Type="http://schemas.openxmlformats.org/officeDocument/2006/relationships/image" Target="../media/image166.png"/><Relationship Id="rId5" Type="http://schemas.openxmlformats.org/officeDocument/2006/relationships/image" Target="../media/image165.svg"/><Relationship Id="rId4" Type="http://schemas.openxmlformats.org/officeDocument/2006/relationships/image" Target="../media/image164.svg"/><Relationship Id="rId3" Type="http://schemas.openxmlformats.org/officeDocument/2006/relationships/image" Target="../media/image22.png"/><Relationship Id="rId26" Type="http://schemas.openxmlformats.org/officeDocument/2006/relationships/notesSlide" Target="../notesSlides/notesSlide18.xml"/><Relationship Id="rId25" Type="http://schemas.openxmlformats.org/officeDocument/2006/relationships/slideLayout" Target="../slideLayouts/slideLayout1.xml"/><Relationship Id="rId24" Type="http://schemas.openxmlformats.org/officeDocument/2006/relationships/image" Target="../media/image38.svg"/><Relationship Id="rId23" Type="http://schemas.openxmlformats.org/officeDocument/2006/relationships/image" Target="../media/image121.png"/><Relationship Id="rId22" Type="http://schemas.openxmlformats.org/officeDocument/2006/relationships/image" Target="../media/image182.png"/><Relationship Id="rId21" Type="http://schemas.openxmlformats.org/officeDocument/2006/relationships/image" Target="../media/image181.png"/><Relationship Id="rId20" Type="http://schemas.openxmlformats.org/officeDocument/2006/relationships/image" Target="../media/image180.png"/><Relationship Id="rId2" Type="http://schemas.openxmlformats.org/officeDocument/2006/relationships/image" Target="../media/image163.png"/><Relationship Id="rId19" Type="http://schemas.openxmlformats.org/officeDocument/2006/relationships/image" Target="../media/image179.png"/><Relationship Id="rId18" Type="http://schemas.openxmlformats.org/officeDocument/2006/relationships/image" Target="../media/image178.png"/><Relationship Id="rId17" Type="http://schemas.openxmlformats.org/officeDocument/2006/relationships/image" Target="../media/image177.svg"/><Relationship Id="rId16" Type="http://schemas.openxmlformats.org/officeDocument/2006/relationships/image" Target="../media/image176.png"/><Relationship Id="rId15" Type="http://schemas.openxmlformats.org/officeDocument/2006/relationships/image" Target="../media/image175.png"/><Relationship Id="rId14" Type="http://schemas.openxmlformats.org/officeDocument/2006/relationships/image" Target="../media/image174.svg"/><Relationship Id="rId13" Type="http://schemas.openxmlformats.org/officeDocument/2006/relationships/image" Target="../media/image173.png"/><Relationship Id="rId12" Type="http://schemas.openxmlformats.org/officeDocument/2006/relationships/image" Target="../media/image172.png"/><Relationship Id="rId11" Type="http://schemas.openxmlformats.org/officeDocument/2006/relationships/image" Target="../media/image171.svg"/><Relationship Id="rId10" Type="http://schemas.openxmlformats.org/officeDocument/2006/relationships/image" Target="../media/image170.png"/><Relationship Id="rId1" Type="http://schemas.openxmlformats.org/officeDocument/2006/relationships/image" Target="../media/image162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svg"/><Relationship Id="rId8" Type="http://schemas.openxmlformats.org/officeDocument/2006/relationships/image" Target="../media/image110.png"/><Relationship Id="rId7" Type="http://schemas.openxmlformats.org/officeDocument/2006/relationships/image" Target="../media/image115.svg"/><Relationship Id="rId6" Type="http://schemas.openxmlformats.org/officeDocument/2006/relationships/image" Target="../media/image114.png"/><Relationship Id="rId5" Type="http://schemas.openxmlformats.org/officeDocument/2006/relationships/image" Target="../media/image187.svg"/><Relationship Id="rId4" Type="http://schemas.openxmlformats.org/officeDocument/2006/relationships/image" Target="../media/image186.svg"/><Relationship Id="rId3" Type="http://schemas.openxmlformats.org/officeDocument/2006/relationships/image" Target="../media/image185.png"/><Relationship Id="rId22" Type="http://schemas.openxmlformats.org/officeDocument/2006/relationships/notesSlide" Target="../notesSlides/notesSlide19.xml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193.png"/><Relationship Id="rId2" Type="http://schemas.openxmlformats.org/officeDocument/2006/relationships/image" Target="../media/image184.png"/><Relationship Id="rId19" Type="http://schemas.openxmlformats.org/officeDocument/2006/relationships/image" Target="../media/image159.png"/><Relationship Id="rId18" Type="http://schemas.openxmlformats.org/officeDocument/2006/relationships/image" Target="../media/image192.png"/><Relationship Id="rId17" Type="http://schemas.openxmlformats.org/officeDocument/2006/relationships/image" Target="../media/image38.svg"/><Relationship Id="rId16" Type="http://schemas.openxmlformats.org/officeDocument/2006/relationships/image" Target="../media/image121.png"/><Relationship Id="rId15" Type="http://schemas.openxmlformats.org/officeDocument/2006/relationships/image" Target="../media/image191.png"/><Relationship Id="rId14" Type="http://schemas.openxmlformats.org/officeDocument/2006/relationships/image" Target="../media/image190.png"/><Relationship Id="rId13" Type="http://schemas.openxmlformats.org/officeDocument/2006/relationships/image" Target="../media/image189.svg"/><Relationship Id="rId12" Type="http://schemas.openxmlformats.org/officeDocument/2006/relationships/image" Target="../media/image188.png"/><Relationship Id="rId11" Type="http://schemas.openxmlformats.org/officeDocument/2006/relationships/image" Target="../media/image80.svg"/><Relationship Id="rId10" Type="http://schemas.openxmlformats.org/officeDocument/2006/relationships/image" Target="../media/image111.png"/><Relationship Id="rId1" Type="http://schemas.openxmlformats.org/officeDocument/2006/relationships/image" Target="../media/image183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96.png"/><Relationship Id="rId4" Type="http://schemas.openxmlformats.org/officeDocument/2006/relationships/image" Target="../media/image195.png"/><Relationship Id="rId3" Type="http://schemas.openxmlformats.org/officeDocument/2006/relationships/image" Target="../media/image165.svg"/><Relationship Id="rId2" Type="http://schemas.openxmlformats.org/officeDocument/2006/relationships/image" Target="../media/image22.png"/><Relationship Id="rId1" Type="http://schemas.openxmlformats.org/officeDocument/2006/relationships/image" Target="../media/image194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1.png"/><Relationship Id="rId8" Type="http://schemas.openxmlformats.org/officeDocument/2006/relationships/image" Target="../media/image200.svg"/><Relationship Id="rId7" Type="http://schemas.openxmlformats.org/officeDocument/2006/relationships/image" Target="../media/image199.png"/><Relationship Id="rId6" Type="http://schemas.openxmlformats.org/officeDocument/2006/relationships/image" Target="../media/image165.svg"/><Relationship Id="rId5" Type="http://schemas.openxmlformats.org/officeDocument/2006/relationships/image" Target="../media/image22.png"/><Relationship Id="rId4" Type="http://schemas.openxmlformats.org/officeDocument/2006/relationships/image" Target="../media/image198.png"/><Relationship Id="rId3" Type="http://schemas.openxmlformats.org/officeDocument/2006/relationships/image" Target="../media/image197.png"/><Relationship Id="rId2" Type="http://schemas.openxmlformats.org/officeDocument/2006/relationships/image" Target="../media/image38.svg"/><Relationship Id="rId17" Type="http://schemas.openxmlformats.org/officeDocument/2006/relationships/notesSlide" Target="../notesSlides/notesSlide21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207.png"/><Relationship Id="rId14" Type="http://schemas.openxmlformats.org/officeDocument/2006/relationships/image" Target="../media/image206.png"/><Relationship Id="rId13" Type="http://schemas.openxmlformats.org/officeDocument/2006/relationships/image" Target="../media/image205.png"/><Relationship Id="rId12" Type="http://schemas.openxmlformats.org/officeDocument/2006/relationships/image" Target="../media/image204.png"/><Relationship Id="rId11" Type="http://schemas.openxmlformats.org/officeDocument/2006/relationships/image" Target="../media/image203.png"/><Relationship Id="rId10" Type="http://schemas.openxmlformats.org/officeDocument/2006/relationships/image" Target="../media/image202.svg"/><Relationship Id="rId1" Type="http://schemas.openxmlformats.org/officeDocument/2006/relationships/image" Target="../media/image121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2.png"/><Relationship Id="rId8" Type="http://schemas.openxmlformats.org/officeDocument/2006/relationships/image" Target="../media/image80.svg"/><Relationship Id="rId7" Type="http://schemas.openxmlformats.org/officeDocument/2006/relationships/image" Target="../media/image111.png"/><Relationship Id="rId6" Type="http://schemas.openxmlformats.org/officeDocument/2006/relationships/image" Target="../media/image78.svg"/><Relationship Id="rId5" Type="http://schemas.openxmlformats.org/officeDocument/2006/relationships/image" Target="../media/image110.png"/><Relationship Id="rId4" Type="http://schemas.openxmlformats.org/officeDocument/2006/relationships/image" Target="../media/image165.svg"/><Relationship Id="rId3" Type="http://schemas.openxmlformats.org/officeDocument/2006/relationships/image" Target="../media/image133.svg"/><Relationship Id="rId2" Type="http://schemas.openxmlformats.org/officeDocument/2006/relationships/image" Target="../media/image22.png"/><Relationship Id="rId19" Type="http://schemas.openxmlformats.org/officeDocument/2006/relationships/notesSlide" Target="../notesSlides/notesSlide22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38.svg"/><Relationship Id="rId16" Type="http://schemas.openxmlformats.org/officeDocument/2006/relationships/image" Target="../media/image121.png"/><Relationship Id="rId15" Type="http://schemas.openxmlformats.org/officeDocument/2006/relationships/image" Target="../media/image203.png"/><Relationship Id="rId14" Type="http://schemas.openxmlformats.org/officeDocument/2006/relationships/image" Target="../media/image210.png"/><Relationship Id="rId13" Type="http://schemas.openxmlformats.org/officeDocument/2006/relationships/image" Target="../media/image209.png"/><Relationship Id="rId12" Type="http://schemas.openxmlformats.org/officeDocument/2006/relationships/image" Target="../media/image84.svg"/><Relationship Id="rId11" Type="http://schemas.openxmlformats.org/officeDocument/2006/relationships/image" Target="../media/image127.png"/><Relationship Id="rId10" Type="http://schemas.openxmlformats.org/officeDocument/2006/relationships/image" Target="../media/image113.svg"/><Relationship Id="rId1" Type="http://schemas.openxmlformats.org/officeDocument/2006/relationships/image" Target="../media/image208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3.png"/><Relationship Id="rId8" Type="http://schemas.openxmlformats.org/officeDocument/2006/relationships/image" Target="../media/image202.svg"/><Relationship Id="rId7" Type="http://schemas.openxmlformats.org/officeDocument/2006/relationships/image" Target="../media/image201.png"/><Relationship Id="rId6" Type="http://schemas.openxmlformats.org/officeDocument/2006/relationships/image" Target="../media/image200.svg"/><Relationship Id="rId5" Type="http://schemas.openxmlformats.org/officeDocument/2006/relationships/image" Target="../media/image199.png"/><Relationship Id="rId4" Type="http://schemas.openxmlformats.org/officeDocument/2006/relationships/image" Target="../media/image27.svg"/><Relationship Id="rId3" Type="http://schemas.openxmlformats.org/officeDocument/2006/relationships/image" Target="../media/image109.png"/><Relationship Id="rId2" Type="http://schemas.openxmlformats.org/officeDocument/2006/relationships/image" Target="../media/image212.png"/><Relationship Id="rId18" Type="http://schemas.openxmlformats.org/officeDocument/2006/relationships/notesSlide" Target="../notesSlides/notesSlide23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218.png"/><Relationship Id="rId15" Type="http://schemas.openxmlformats.org/officeDocument/2006/relationships/image" Target="../media/image217.png"/><Relationship Id="rId14" Type="http://schemas.openxmlformats.org/officeDocument/2006/relationships/image" Target="../media/image216.png"/><Relationship Id="rId13" Type="http://schemas.openxmlformats.org/officeDocument/2006/relationships/image" Target="../media/image38.svg"/><Relationship Id="rId12" Type="http://schemas.openxmlformats.org/officeDocument/2006/relationships/image" Target="../media/image121.png"/><Relationship Id="rId11" Type="http://schemas.openxmlformats.org/officeDocument/2006/relationships/image" Target="../media/image215.png"/><Relationship Id="rId10" Type="http://schemas.openxmlformats.org/officeDocument/2006/relationships/image" Target="../media/image214.png"/><Relationship Id="rId1" Type="http://schemas.openxmlformats.org/officeDocument/2006/relationships/image" Target="../media/image211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2.png"/><Relationship Id="rId8" Type="http://schemas.openxmlformats.org/officeDocument/2006/relationships/image" Target="../media/image80.svg"/><Relationship Id="rId7" Type="http://schemas.openxmlformats.org/officeDocument/2006/relationships/image" Target="../media/image111.png"/><Relationship Id="rId6" Type="http://schemas.openxmlformats.org/officeDocument/2006/relationships/image" Target="../media/image78.svg"/><Relationship Id="rId5" Type="http://schemas.openxmlformats.org/officeDocument/2006/relationships/image" Target="../media/image110.png"/><Relationship Id="rId4" Type="http://schemas.openxmlformats.org/officeDocument/2006/relationships/image" Target="../media/image165.svg"/><Relationship Id="rId3" Type="http://schemas.openxmlformats.org/officeDocument/2006/relationships/image" Target="../media/image133.svg"/><Relationship Id="rId20" Type="http://schemas.openxmlformats.org/officeDocument/2006/relationships/notesSlide" Target="../notesSlides/notesSlide24.xml"/><Relationship Id="rId2" Type="http://schemas.openxmlformats.org/officeDocument/2006/relationships/image" Target="../media/image22.png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221.png"/><Relationship Id="rId17" Type="http://schemas.openxmlformats.org/officeDocument/2006/relationships/image" Target="../media/image220.png"/><Relationship Id="rId16" Type="http://schemas.openxmlformats.org/officeDocument/2006/relationships/image" Target="../media/image219.png"/><Relationship Id="rId15" Type="http://schemas.openxmlformats.org/officeDocument/2006/relationships/image" Target="../media/image38.svg"/><Relationship Id="rId14" Type="http://schemas.openxmlformats.org/officeDocument/2006/relationships/image" Target="../media/image121.png"/><Relationship Id="rId13" Type="http://schemas.openxmlformats.org/officeDocument/2006/relationships/image" Target="../media/image203.png"/><Relationship Id="rId12" Type="http://schemas.openxmlformats.org/officeDocument/2006/relationships/image" Target="../media/image84.svg"/><Relationship Id="rId11" Type="http://schemas.openxmlformats.org/officeDocument/2006/relationships/image" Target="../media/image127.png"/><Relationship Id="rId10" Type="http://schemas.openxmlformats.org/officeDocument/2006/relationships/image" Target="../media/image113.svg"/><Relationship Id="rId1" Type="http://schemas.openxmlformats.org/officeDocument/2006/relationships/image" Target="../media/image208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24.png"/><Relationship Id="rId4" Type="http://schemas.openxmlformats.org/officeDocument/2006/relationships/image" Target="../media/image223.png"/><Relationship Id="rId3" Type="http://schemas.openxmlformats.org/officeDocument/2006/relationships/image" Target="../media/image133.svg"/><Relationship Id="rId2" Type="http://schemas.openxmlformats.org/officeDocument/2006/relationships/image" Target="../media/image22.png"/><Relationship Id="rId1" Type="http://schemas.openxmlformats.org/officeDocument/2006/relationships/image" Target="../media/image222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2.png"/><Relationship Id="rId8" Type="http://schemas.openxmlformats.org/officeDocument/2006/relationships/image" Target="../media/image80.svg"/><Relationship Id="rId7" Type="http://schemas.openxmlformats.org/officeDocument/2006/relationships/image" Target="../media/image111.png"/><Relationship Id="rId6" Type="http://schemas.openxmlformats.org/officeDocument/2006/relationships/image" Target="../media/image78.svg"/><Relationship Id="rId5" Type="http://schemas.openxmlformats.org/officeDocument/2006/relationships/image" Target="../media/image110.png"/><Relationship Id="rId4" Type="http://schemas.openxmlformats.org/officeDocument/2006/relationships/image" Target="../media/image27.svg"/><Relationship Id="rId3" Type="http://schemas.openxmlformats.org/officeDocument/2006/relationships/image" Target="../media/image109.png"/><Relationship Id="rId20" Type="http://schemas.openxmlformats.org/officeDocument/2006/relationships/notesSlide" Target="../notesSlides/notesSlide26.xml"/><Relationship Id="rId2" Type="http://schemas.openxmlformats.org/officeDocument/2006/relationships/image" Target="../media/image226.png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230.png"/><Relationship Id="rId17" Type="http://schemas.openxmlformats.org/officeDocument/2006/relationships/image" Target="../media/image38.svg"/><Relationship Id="rId16" Type="http://schemas.openxmlformats.org/officeDocument/2006/relationships/image" Target="../media/image121.png"/><Relationship Id="rId15" Type="http://schemas.openxmlformats.org/officeDocument/2006/relationships/image" Target="../media/image229.png"/><Relationship Id="rId14" Type="http://schemas.openxmlformats.org/officeDocument/2006/relationships/image" Target="../media/image228.png"/><Relationship Id="rId13" Type="http://schemas.openxmlformats.org/officeDocument/2006/relationships/image" Target="../media/image227.png"/><Relationship Id="rId12" Type="http://schemas.openxmlformats.org/officeDocument/2006/relationships/image" Target="../media/image84.svg"/><Relationship Id="rId11" Type="http://schemas.openxmlformats.org/officeDocument/2006/relationships/image" Target="../media/image127.png"/><Relationship Id="rId10" Type="http://schemas.openxmlformats.org/officeDocument/2006/relationships/image" Target="../media/image113.svg"/><Relationship Id="rId1" Type="http://schemas.openxmlformats.org/officeDocument/2006/relationships/image" Target="../media/image225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2.png"/><Relationship Id="rId8" Type="http://schemas.openxmlformats.org/officeDocument/2006/relationships/image" Target="../media/image80.svg"/><Relationship Id="rId7" Type="http://schemas.openxmlformats.org/officeDocument/2006/relationships/image" Target="../media/image111.png"/><Relationship Id="rId6" Type="http://schemas.openxmlformats.org/officeDocument/2006/relationships/image" Target="../media/image78.svg"/><Relationship Id="rId5" Type="http://schemas.openxmlformats.org/officeDocument/2006/relationships/image" Target="../media/image110.png"/><Relationship Id="rId4" Type="http://schemas.openxmlformats.org/officeDocument/2006/relationships/image" Target="../media/image27.svg"/><Relationship Id="rId3" Type="http://schemas.openxmlformats.org/officeDocument/2006/relationships/image" Target="../media/image109.png"/><Relationship Id="rId20" Type="http://schemas.openxmlformats.org/officeDocument/2006/relationships/notesSlide" Target="../notesSlides/notesSlide27.xml"/><Relationship Id="rId2" Type="http://schemas.openxmlformats.org/officeDocument/2006/relationships/image" Target="../media/image232.png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38.svg"/><Relationship Id="rId17" Type="http://schemas.openxmlformats.org/officeDocument/2006/relationships/image" Target="../media/image121.png"/><Relationship Id="rId16" Type="http://schemas.openxmlformats.org/officeDocument/2006/relationships/image" Target="../media/image235.png"/><Relationship Id="rId15" Type="http://schemas.openxmlformats.org/officeDocument/2006/relationships/image" Target="../media/image234.png"/><Relationship Id="rId14" Type="http://schemas.openxmlformats.org/officeDocument/2006/relationships/image" Target="../media/image233.png"/><Relationship Id="rId13" Type="http://schemas.openxmlformats.org/officeDocument/2006/relationships/image" Target="../media/image203.png"/><Relationship Id="rId12" Type="http://schemas.openxmlformats.org/officeDocument/2006/relationships/image" Target="../media/image84.svg"/><Relationship Id="rId11" Type="http://schemas.openxmlformats.org/officeDocument/2006/relationships/image" Target="../media/image127.png"/><Relationship Id="rId10" Type="http://schemas.openxmlformats.org/officeDocument/2006/relationships/image" Target="../media/image113.svg"/><Relationship Id="rId1" Type="http://schemas.openxmlformats.org/officeDocument/2006/relationships/image" Target="../media/image231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3.png"/><Relationship Id="rId8" Type="http://schemas.openxmlformats.org/officeDocument/2006/relationships/image" Target="../media/image202.svg"/><Relationship Id="rId7" Type="http://schemas.openxmlformats.org/officeDocument/2006/relationships/image" Target="../media/image201.png"/><Relationship Id="rId6" Type="http://schemas.openxmlformats.org/officeDocument/2006/relationships/image" Target="../media/image200.svg"/><Relationship Id="rId5" Type="http://schemas.openxmlformats.org/officeDocument/2006/relationships/image" Target="../media/image199.png"/><Relationship Id="rId4" Type="http://schemas.openxmlformats.org/officeDocument/2006/relationships/image" Target="../media/image27.svg"/><Relationship Id="rId3" Type="http://schemas.openxmlformats.org/officeDocument/2006/relationships/image" Target="../media/image109.png"/><Relationship Id="rId2" Type="http://schemas.openxmlformats.org/officeDocument/2006/relationships/image" Target="../media/image212.png"/><Relationship Id="rId18" Type="http://schemas.openxmlformats.org/officeDocument/2006/relationships/notesSlide" Target="../notesSlides/notesSlide28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238.png"/><Relationship Id="rId15" Type="http://schemas.openxmlformats.org/officeDocument/2006/relationships/image" Target="../media/image237.png"/><Relationship Id="rId14" Type="http://schemas.openxmlformats.org/officeDocument/2006/relationships/image" Target="../media/image236.png"/><Relationship Id="rId13" Type="http://schemas.openxmlformats.org/officeDocument/2006/relationships/image" Target="../media/image38.svg"/><Relationship Id="rId12" Type="http://schemas.openxmlformats.org/officeDocument/2006/relationships/image" Target="../media/image121.png"/><Relationship Id="rId11" Type="http://schemas.openxmlformats.org/officeDocument/2006/relationships/image" Target="../media/image215.png"/><Relationship Id="rId10" Type="http://schemas.openxmlformats.org/officeDocument/2006/relationships/image" Target="../media/image214.png"/><Relationship Id="rId1" Type="http://schemas.openxmlformats.org/officeDocument/2006/relationships/image" Target="../media/image211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43.png"/><Relationship Id="rId4" Type="http://schemas.openxmlformats.org/officeDocument/2006/relationships/image" Target="../media/image242.png"/><Relationship Id="rId3" Type="http://schemas.openxmlformats.org/officeDocument/2006/relationships/image" Target="../media/image241.svg"/><Relationship Id="rId2" Type="http://schemas.openxmlformats.org/officeDocument/2006/relationships/image" Target="../media/image240.png"/><Relationship Id="rId1" Type="http://schemas.openxmlformats.org/officeDocument/2006/relationships/image" Target="../media/image239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0.png"/><Relationship Id="rId8" Type="http://schemas.openxmlformats.org/officeDocument/2006/relationships/image" Target="../media/image249.svg"/><Relationship Id="rId7" Type="http://schemas.openxmlformats.org/officeDocument/2006/relationships/image" Target="../media/image248.png"/><Relationship Id="rId6" Type="http://schemas.openxmlformats.org/officeDocument/2006/relationships/image" Target="../media/image247.svg"/><Relationship Id="rId5" Type="http://schemas.openxmlformats.org/officeDocument/2006/relationships/image" Target="../media/image246.png"/><Relationship Id="rId4" Type="http://schemas.openxmlformats.org/officeDocument/2006/relationships/image" Target="../media/image241.svg"/><Relationship Id="rId3" Type="http://schemas.openxmlformats.org/officeDocument/2006/relationships/image" Target="../media/image240.png"/><Relationship Id="rId20" Type="http://schemas.openxmlformats.org/officeDocument/2006/relationships/notesSlide" Target="../notesSlides/notesSlide30.xml"/><Relationship Id="rId2" Type="http://schemas.openxmlformats.org/officeDocument/2006/relationships/image" Target="../media/image245.png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257.png"/><Relationship Id="rId17" Type="http://schemas.openxmlformats.org/officeDocument/2006/relationships/image" Target="../media/image256.png"/><Relationship Id="rId16" Type="http://schemas.openxmlformats.org/officeDocument/2006/relationships/image" Target="../media/image38.svg"/><Relationship Id="rId15" Type="http://schemas.openxmlformats.org/officeDocument/2006/relationships/image" Target="../media/image121.png"/><Relationship Id="rId14" Type="http://schemas.openxmlformats.org/officeDocument/2006/relationships/image" Target="../media/image255.png"/><Relationship Id="rId13" Type="http://schemas.openxmlformats.org/officeDocument/2006/relationships/image" Target="../media/image254.png"/><Relationship Id="rId12" Type="http://schemas.openxmlformats.org/officeDocument/2006/relationships/image" Target="../media/image253.svg"/><Relationship Id="rId11" Type="http://schemas.openxmlformats.org/officeDocument/2006/relationships/image" Target="../media/image252.png"/><Relationship Id="rId10" Type="http://schemas.openxmlformats.org/officeDocument/2006/relationships/image" Target="../media/image251.svg"/><Relationship Id="rId1" Type="http://schemas.openxmlformats.org/officeDocument/2006/relationships/image" Target="../media/image244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0.png"/><Relationship Id="rId8" Type="http://schemas.openxmlformats.org/officeDocument/2006/relationships/image" Target="../media/image249.svg"/><Relationship Id="rId7" Type="http://schemas.openxmlformats.org/officeDocument/2006/relationships/image" Target="../media/image248.png"/><Relationship Id="rId6" Type="http://schemas.openxmlformats.org/officeDocument/2006/relationships/image" Target="../media/image247.svg"/><Relationship Id="rId5" Type="http://schemas.openxmlformats.org/officeDocument/2006/relationships/image" Target="../media/image246.png"/><Relationship Id="rId4" Type="http://schemas.openxmlformats.org/officeDocument/2006/relationships/image" Target="../media/image241.svg"/><Relationship Id="rId3" Type="http://schemas.openxmlformats.org/officeDocument/2006/relationships/image" Target="../media/image240.png"/><Relationship Id="rId2" Type="http://schemas.openxmlformats.org/officeDocument/2006/relationships/image" Target="../media/image245.png"/><Relationship Id="rId19" Type="http://schemas.openxmlformats.org/officeDocument/2006/relationships/notesSlide" Target="../notesSlides/notesSlide31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261.png"/><Relationship Id="rId16" Type="http://schemas.openxmlformats.org/officeDocument/2006/relationships/image" Target="../media/image260.png"/><Relationship Id="rId15" Type="http://schemas.openxmlformats.org/officeDocument/2006/relationships/image" Target="../media/image259.png"/><Relationship Id="rId14" Type="http://schemas.openxmlformats.org/officeDocument/2006/relationships/image" Target="../media/image258.png"/><Relationship Id="rId13" Type="http://schemas.openxmlformats.org/officeDocument/2006/relationships/image" Target="../media/image255.png"/><Relationship Id="rId12" Type="http://schemas.openxmlformats.org/officeDocument/2006/relationships/image" Target="../media/image253.svg"/><Relationship Id="rId11" Type="http://schemas.openxmlformats.org/officeDocument/2006/relationships/image" Target="../media/image252.png"/><Relationship Id="rId10" Type="http://schemas.openxmlformats.org/officeDocument/2006/relationships/image" Target="../media/image251.svg"/><Relationship Id="rId1" Type="http://schemas.openxmlformats.org/officeDocument/2006/relationships/image" Target="../media/image244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0.png"/><Relationship Id="rId8" Type="http://schemas.openxmlformats.org/officeDocument/2006/relationships/image" Target="../media/image249.svg"/><Relationship Id="rId7" Type="http://schemas.openxmlformats.org/officeDocument/2006/relationships/image" Target="../media/image248.png"/><Relationship Id="rId6" Type="http://schemas.openxmlformats.org/officeDocument/2006/relationships/image" Target="../media/image247.svg"/><Relationship Id="rId5" Type="http://schemas.openxmlformats.org/officeDocument/2006/relationships/image" Target="../media/image246.png"/><Relationship Id="rId4" Type="http://schemas.openxmlformats.org/officeDocument/2006/relationships/image" Target="../media/image241.svg"/><Relationship Id="rId3" Type="http://schemas.openxmlformats.org/officeDocument/2006/relationships/image" Target="../media/image240.png"/><Relationship Id="rId2" Type="http://schemas.openxmlformats.org/officeDocument/2006/relationships/image" Target="../media/image245.png"/><Relationship Id="rId19" Type="http://schemas.openxmlformats.org/officeDocument/2006/relationships/notesSlide" Target="../notesSlides/notesSlide32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261.png"/><Relationship Id="rId16" Type="http://schemas.openxmlformats.org/officeDocument/2006/relationships/image" Target="../media/image264.png"/><Relationship Id="rId15" Type="http://schemas.openxmlformats.org/officeDocument/2006/relationships/image" Target="../media/image263.png"/><Relationship Id="rId14" Type="http://schemas.openxmlformats.org/officeDocument/2006/relationships/image" Target="../media/image262.png"/><Relationship Id="rId13" Type="http://schemas.openxmlformats.org/officeDocument/2006/relationships/image" Target="../media/image255.png"/><Relationship Id="rId12" Type="http://schemas.openxmlformats.org/officeDocument/2006/relationships/image" Target="../media/image253.svg"/><Relationship Id="rId11" Type="http://schemas.openxmlformats.org/officeDocument/2006/relationships/image" Target="../media/image252.png"/><Relationship Id="rId10" Type="http://schemas.openxmlformats.org/officeDocument/2006/relationships/image" Target="../media/image251.svg"/><Relationship Id="rId1" Type="http://schemas.openxmlformats.org/officeDocument/2006/relationships/image" Target="../media/image244.pn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0.svg"/><Relationship Id="rId3" Type="http://schemas.openxmlformats.org/officeDocument/2006/relationships/image" Target="../media/image265.png"/><Relationship Id="rId2" Type="http://schemas.openxmlformats.org/officeDocument/2006/relationships/hyperlink" Target="https://xindaorussia.ru/search/?top_filter_search_string=&amp;set_filter=Y&amp;galeonSearchResult_P19_MIN=&amp;galeonSearchResult_P19_MAX=&amp;filter_count_from=&amp;page=1" TargetMode="External"/><Relationship Id="rId1" Type="http://schemas.openxmlformats.org/officeDocument/2006/relationships/image" Target="../media/image16.jpe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3.png"/><Relationship Id="rId8" Type="http://schemas.openxmlformats.org/officeDocument/2006/relationships/image" Target="../media/image202.svg"/><Relationship Id="rId7" Type="http://schemas.openxmlformats.org/officeDocument/2006/relationships/image" Target="../media/image201.png"/><Relationship Id="rId6" Type="http://schemas.openxmlformats.org/officeDocument/2006/relationships/image" Target="../media/image200.svg"/><Relationship Id="rId5" Type="http://schemas.openxmlformats.org/officeDocument/2006/relationships/image" Target="../media/image199.png"/><Relationship Id="rId4" Type="http://schemas.openxmlformats.org/officeDocument/2006/relationships/image" Target="../media/image27.svg"/><Relationship Id="rId3" Type="http://schemas.openxmlformats.org/officeDocument/2006/relationships/image" Target="../media/image109.png"/><Relationship Id="rId2" Type="http://schemas.openxmlformats.org/officeDocument/2006/relationships/image" Target="../media/image212.png"/><Relationship Id="rId18" Type="http://schemas.openxmlformats.org/officeDocument/2006/relationships/notesSlide" Target="../notesSlides/notesSlide34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268.png"/><Relationship Id="rId15" Type="http://schemas.openxmlformats.org/officeDocument/2006/relationships/image" Target="../media/image267.png"/><Relationship Id="rId14" Type="http://schemas.openxmlformats.org/officeDocument/2006/relationships/image" Target="../media/image266.png"/><Relationship Id="rId13" Type="http://schemas.openxmlformats.org/officeDocument/2006/relationships/image" Target="../media/image38.svg"/><Relationship Id="rId12" Type="http://schemas.openxmlformats.org/officeDocument/2006/relationships/image" Target="../media/image121.png"/><Relationship Id="rId11" Type="http://schemas.openxmlformats.org/officeDocument/2006/relationships/image" Target="../media/image215.png"/><Relationship Id="rId10" Type="http://schemas.openxmlformats.org/officeDocument/2006/relationships/image" Target="../media/image214.png"/><Relationship Id="rId1" Type="http://schemas.openxmlformats.org/officeDocument/2006/relationships/image" Target="../media/image211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1.png"/><Relationship Id="rId8" Type="http://schemas.openxmlformats.org/officeDocument/2006/relationships/image" Target="../media/image200.svg"/><Relationship Id="rId7" Type="http://schemas.openxmlformats.org/officeDocument/2006/relationships/image" Target="../media/image199.png"/><Relationship Id="rId6" Type="http://schemas.openxmlformats.org/officeDocument/2006/relationships/image" Target="../media/image165.svg"/><Relationship Id="rId5" Type="http://schemas.openxmlformats.org/officeDocument/2006/relationships/image" Target="../media/image22.png"/><Relationship Id="rId4" Type="http://schemas.openxmlformats.org/officeDocument/2006/relationships/image" Target="../media/image198.png"/><Relationship Id="rId3" Type="http://schemas.openxmlformats.org/officeDocument/2006/relationships/image" Target="../media/image197.png"/><Relationship Id="rId2" Type="http://schemas.openxmlformats.org/officeDocument/2006/relationships/image" Target="../media/image38.svg"/><Relationship Id="rId17" Type="http://schemas.openxmlformats.org/officeDocument/2006/relationships/notesSlide" Target="../notesSlides/notesSlide35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271.png"/><Relationship Id="rId14" Type="http://schemas.openxmlformats.org/officeDocument/2006/relationships/image" Target="../media/image270.png"/><Relationship Id="rId13" Type="http://schemas.openxmlformats.org/officeDocument/2006/relationships/image" Target="../media/image269.png"/><Relationship Id="rId12" Type="http://schemas.openxmlformats.org/officeDocument/2006/relationships/image" Target="../media/image204.png"/><Relationship Id="rId11" Type="http://schemas.openxmlformats.org/officeDocument/2006/relationships/image" Target="../media/image203.png"/><Relationship Id="rId10" Type="http://schemas.openxmlformats.org/officeDocument/2006/relationships/image" Target="../media/image202.svg"/><Relationship Id="rId1" Type="http://schemas.openxmlformats.org/officeDocument/2006/relationships/image" Target="../media/image121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3.png"/><Relationship Id="rId8" Type="http://schemas.openxmlformats.org/officeDocument/2006/relationships/image" Target="../media/image202.svg"/><Relationship Id="rId7" Type="http://schemas.openxmlformats.org/officeDocument/2006/relationships/image" Target="../media/image201.png"/><Relationship Id="rId6" Type="http://schemas.openxmlformats.org/officeDocument/2006/relationships/image" Target="../media/image200.svg"/><Relationship Id="rId5" Type="http://schemas.openxmlformats.org/officeDocument/2006/relationships/image" Target="../media/image199.png"/><Relationship Id="rId4" Type="http://schemas.openxmlformats.org/officeDocument/2006/relationships/image" Target="../media/image27.svg"/><Relationship Id="rId3" Type="http://schemas.openxmlformats.org/officeDocument/2006/relationships/image" Target="../media/image109.png"/><Relationship Id="rId2" Type="http://schemas.openxmlformats.org/officeDocument/2006/relationships/image" Target="../media/image212.png"/><Relationship Id="rId18" Type="http://schemas.openxmlformats.org/officeDocument/2006/relationships/notesSlide" Target="../notesSlides/notesSlide36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274.png"/><Relationship Id="rId15" Type="http://schemas.openxmlformats.org/officeDocument/2006/relationships/image" Target="../media/image273.png"/><Relationship Id="rId14" Type="http://schemas.openxmlformats.org/officeDocument/2006/relationships/image" Target="../media/image272.png"/><Relationship Id="rId13" Type="http://schemas.openxmlformats.org/officeDocument/2006/relationships/image" Target="../media/image38.svg"/><Relationship Id="rId12" Type="http://schemas.openxmlformats.org/officeDocument/2006/relationships/image" Target="../media/image121.png"/><Relationship Id="rId11" Type="http://schemas.openxmlformats.org/officeDocument/2006/relationships/image" Target="../media/image215.png"/><Relationship Id="rId10" Type="http://schemas.openxmlformats.org/officeDocument/2006/relationships/image" Target="../media/image214.png"/><Relationship Id="rId1" Type="http://schemas.openxmlformats.org/officeDocument/2006/relationships/image" Target="../media/image211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1.png"/><Relationship Id="rId8" Type="http://schemas.openxmlformats.org/officeDocument/2006/relationships/image" Target="../media/image200.svg"/><Relationship Id="rId7" Type="http://schemas.openxmlformats.org/officeDocument/2006/relationships/image" Target="../media/image199.png"/><Relationship Id="rId6" Type="http://schemas.openxmlformats.org/officeDocument/2006/relationships/image" Target="../media/image165.svg"/><Relationship Id="rId5" Type="http://schemas.openxmlformats.org/officeDocument/2006/relationships/image" Target="../media/image22.png"/><Relationship Id="rId4" Type="http://schemas.openxmlformats.org/officeDocument/2006/relationships/image" Target="../media/image198.png"/><Relationship Id="rId3" Type="http://schemas.openxmlformats.org/officeDocument/2006/relationships/image" Target="../media/image197.png"/><Relationship Id="rId2" Type="http://schemas.openxmlformats.org/officeDocument/2006/relationships/image" Target="../media/image38.svg"/><Relationship Id="rId17" Type="http://schemas.openxmlformats.org/officeDocument/2006/relationships/notesSlide" Target="../notesSlides/notesSlide37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277.png"/><Relationship Id="rId14" Type="http://schemas.openxmlformats.org/officeDocument/2006/relationships/image" Target="../media/image276.png"/><Relationship Id="rId13" Type="http://schemas.openxmlformats.org/officeDocument/2006/relationships/image" Target="../media/image275.png"/><Relationship Id="rId12" Type="http://schemas.openxmlformats.org/officeDocument/2006/relationships/image" Target="../media/image204.png"/><Relationship Id="rId11" Type="http://schemas.openxmlformats.org/officeDocument/2006/relationships/image" Target="../media/image203.png"/><Relationship Id="rId10" Type="http://schemas.openxmlformats.org/officeDocument/2006/relationships/image" Target="../media/image202.svg"/><Relationship Id="rId1" Type="http://schemas.openxmlformats.org/officeDocument/2006/relationships/image" Target="../media/image121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3.png"/><Relationship Id="rId8" Type="http://schemas.openxmlformats.org/officeDocument/2006/relationships/image" Target="../media/image202.svg"/><Relationship Id="rId7" Type="http://schemas.openxmlformats.org/officeDocument/2006/relationships/image" Target="../media/image201.png"/><Relationship Id="rId6" Type="http://schemas.openxmlformats.org/officeDocument/2006/relationships/image" Target="../media/image200.svg"/><Relationship Id="rId5" Type="http://schemas.openxmlformats.org/officeDocument/2006/relationships/image" Target="../media/image199.png"/><Relationship Id="rId4" Type="http://schemas.openxmlformats.org/officeDocument/2006/relationships/image" Target="../media/image27.svg"/><Relationship Id="rId3" Type="http://schemas.openxmlformats.org/officeDocument/2006/relationships/image" Target="../media/image109.png"/><Relationship Id="rId2" Type="http://schemas.openxmlformats.org/officeDocument/2006/relationships/image" Target="../media/image212.png"/><Relationship Id="rId18" Type="http://schemas.openxmlformats.org/officeDocument/2006/relationships/notesSlide" Target="../notesSlides/notesSlide38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280.png"/><Relationship Id="rId15" Type="http://schemas.openxmlformats.org/officeDocument/2006/relationships/image" Target="../media/image279.png"/><Relationship Id="rId14" Type="http://schemas.openxmlformats.org/officeDocument/2006/relationships/image" Target="../media/image278.png"/><Relationship Id="rId13" Type="http://schemas.openxmlformats.org/officeDocument/2006/relationships/image" Target="../media/image38.svg"/><Relationship Id="rId12" Type="http://schemas.openxmlformats.org/officeDocument/2006/relationships/image" Target="../media/image121.png"/><Relationship Id="rId11" Type="http://schemas.openxmlformats.org/officeDocument/2006/relationships/image" Target="../media/image215.png"/><Relationship Id="rId10" Type="http://schemas.openxmlformats.org/officeDocument/2006/relationships/image" Target="../media/image214.png"/><Relationship Id="rId1" Type="http://schemas.openxmlformats.org/officeDocument/2006/relationships/image" Target="../media/image211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1.png"/><Relationship Id="rId8" Type="http://schemas.openxmlformats.org/officeDocument/2006/relationships/image" Target="../media/image200.svg"/><Relationship Id="rId7" Type="http://schemas.openxmlformats.org/officeDocument/2006/relationships/image" Target="../media/image199.png"/><Relationship Id="rId6" Type="http://schemas.openxmlformats.org/officeDocument/2006/relationships/image" Target="../media/image165.svg"/><Relationship Id="rId5" Type="http://schemas.openxmlformats.org/officeDocument/2006/relationships/image" Target="../media/image22.png"/><Relationship Id="rId4" Type="http://schemas.openxmlformats.org/officeDocument/2006/relationships/image" Target="../media/image198.png"/><Relationship Id="rId3" Type="http://schemas.openxmlformats.org/officeDocument/2006/relationships/image" Target="../media/image197.png"/><Relationship Id="rId2" Type="http://schemas.openxmlformats.org/officeDocument/2006/relationships/image" Target="../media/image38.svg"/><Relationship Id="rId17" Type="http://schemas.openxmlformats.org/officeDocument/2006/relationships/notesSlide" Target="../notesSlides/notesSlide39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283.png"/><Relationship Id="rId14" Type="http://schemas.openxmlformats.org/officeDocument/2006/relationships/image" Target="../media/image282.png"/><Relationship Id="rId13" Type="http://schemas.openxmlformats.org/officeDocument/2006/relationships/image" Target="../media/image281.png"/><Relationship Id="rId12" Type="http://schemas.openxmlformats.org/officeDocument/2006/relationships/image" Target="../media/image204.png"/><Relationship Id="rId11" Type="http://schemas.openxmlformats.org/officeDocument/2006/relationships/image" Target="../media/image203.png"/><Relationship Id="rId10" Type="http://schemas.openxmlformats.org/officeDocument/2006/relationships/image" Target="../media/image202.svg"/><Relationship Id="rId1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svg"/><Relationship Id="rId7" Type="http://schemas.openxmlformats.org/officeDocument/2006/relationships/image" Target="../media/image30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3.svg"/><Relationship Id="rId3" Type="http://schemas.openxmlformats.org/officeDocument/2006/relationships/image" Target="../media/image27.svg"/><Relationship Id="rId2" Type="http://schemas.openxmlformats.org/officeDocument/2006/relationships/image" Target="../media/image22.png"/><Relationship Id="rId19" Type="http://schemas.openxmlformats.org/officeDocument/2006/relationships/notesSlide" Target="../notesSlides/notesSlide4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40.png"/><Relationship Id="rId16" Type="http://schemas.openxmlformats.org/officeDocument/2006/relationships/image" Target="../media/image39.png"/><Relationship Id="rId15" Type="http://schemas.openxmlformats.org/officeDocument/2006/relationships/image" Target="../media/image38.svg"/><Relationship Id="rId14" Type="http://schemas.openxmlformats.org/officeDocument/2006/relationships/image" Target="../media/image37.png"/><Relationship Id="rId13" Type="http://schemas.openxmlformats.org/officeDocument/2006/relationships/image" Target="../media/image36.png"/><Relationship Id="rId12" Type="http://schemas.openxmlformats.org/officeDocument/2006/relationships/image" Target="../media/image35.svg"/><Relationship Id="rId11" Type="http://schemas.openxmlformats.org/officeDocument/2006/relationships/image" Target="../media/image34.png"/><Relationship Id="rId10" Type="http://schemas.openxmlformats.org/officeDocument/2006/relationships/image" Target="../media/image33.svg"/><Relationship Id="rId1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2.svg"/><Relationship Id="rId8" Type="http://schemas.openxmlformats.org/officeDocument/2006/relationships/image" Target="../media/image291.png"/><Relationship Id="rId7" Type="http://schemas.openxmlformats.org/officeDocument/2006/relationships/image" Target="../media/image290.svg"/><Relationship Id="rId6" Type="http://schemas.openxmlformats.org/officeDocument/2006/relationships/image" Target="../media/image289.png"/><Relationship Id="rId5" Type="http://schemas.openxmlformats.org/officeDocument/2006/relationships/image" Target="../media/image288.svg"/><Relationship Id="rId4" Type="http://schemas.openxmlformats.org/officeDocument/2006/relationships/image" Target="../media/image287.png"/><Relationship Id="rId3" Type="http://schemas.openxmlformats.org/officeDocument/2006/relationships/image" Target="../media/image286.svg"/><Relationship Id="rId2" Type="http://schemas.openxmlformats.org/officeDocument/2006/relationships/image" Target="../media/image285.png"/><Relationship Id="rId11" Type="http://schemas.openxmlformats.org/officeDocument/2006/relationships/notesSlide" Target="../notesSlides/notesSlide40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84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png"/><Relationship Id="rId8" Type="http://schemas.openxmlformats.org/officeDocument/2006/relationships/image" Target="../media/image46.svg"/><Relationship Id="rId7" Type="http://schemas.openxmlformats.org/officeDocument/2006/relationships/image" Target="../media/image45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23.svg"/><Relationship Id="rId3" Type="http://schemas.openxmlformats.org/officeDocument/2006/relationships/image" Target="../media/image22.png"/><Relationship Id="rId23" Type="http://schemas.openxmlformats.org/officeDocument/2006/relationships/notesSlide" Target="../notesSlides/notesSlide5.xml"/><Relationship Id="rId22" Type="http://schemas.openxmlformats.org/officeDocument/2006/relationships/slideLayout" Target="../slideLayouts/slideLayout1.xml"/><Relationship Id="rId21" Type="http://schemas.openxmlformats.org/officeDocument/2006/relationships/image" Target="../media/image57.png"/><Relationship Id="rId20" Type="http://schemas.microsoft.com/office/2007/relationships/hdphoto" Target="../media/image56.wdp"/><Relationship Id="rId2" Type="http://schemas.openxmlformats.org/officeDocument/2006/relationships/image" Target="../media/image42.png"/><Relationship Id="rId19" Type="http://schemas.openxmlformats.org/officeDocument/2006/relationships/image" Target="../media/image55.png"/><Relationship Id="rId18" Type="http://schemas.openxmlformats.org/officeDocument/2006/relationships/image" Target="../media/image38.svg"/><Relationship Id="rId17" Type="http://schemas.openxmlformats.org/officeDocument/2006/relationships/image" Target="../media/image37.png"/><Relationship Id="rId16" Type="http://schemas.openxmlformats.org/officeDocument/2006/relationships/image" Target="../media/image54.png"/><Relationship Id="rId15" Type="http://schemas.openxmlformats.org/officeDocument/2006/relationships/image" Target="../media/image53.png"/><Relationship Id="rId14" Type="http://schemas.openxmlformats.org/officeDocument/2006/relationships/image" Target="../media/image52.png"/><Relationship Id="rId13" Type="http://schemas.openxmlformats.org/officeDocument/2006/relationships/image" Target="../media/image51.png"/><Relationship Id="rId12" Type="http://schemas.openxmlformats.org/officeDocument/2006/relationships/image" Target="../media/image50.png"/><Relationship Id="rId11" Type="http://schemas.openxmlformats.org/officeDocument/2006/relationships/image" Target="../media/image49.svg"/><Relationship Id="rId10" Type="http://schemas.openxmlformats.org/officeDocument/2006/relationships/image" Target="../media/image48.png"/><Relationship Id="rId1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svg"/><Relationship Id="rId8" Type="http://schemas.openxmlformats.org/officeDocument/2006/relationships/image" Target="../media/image63.png"/><Relationship Id="rId7" Type="http://schemas.openxmlformats.org/officeDocument/2006/relationships/image" Target="../media/image62.svg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7" Type="http://schemas.openxmlformats.org/officeDocument/2006/relationships/notesSlide" Target="../notesSlides/notesSlide6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68.png"/><Relationship Id="rId14" Type="http://schemas.openxmlformats.org/officeDocument/2006/relationships/image" Target="../media/image38.svg"/><Relationship Id="rId13" Type="http://schemas.openxmlformats.org/officeDocument/2006/relationships/image" Target="../media/image37.png"/><Relationship Id="rId12" Type="http://schemas.openxmlformats.org/officeDocument/2006/relationships/image" Target="../media/image67.png"/><Relationship Id="rId11" Type="http://schemas.openxmlformats.org/officeDocument/2006/relationships/image" Target="../media/image66.png"/><Relationship Id="rId10" Type="http://schemas.openxmlformats.org/officeDocument/2006/relationships/image" Target="../media/image65.png"/><Relationship Id="rId1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svg"/><Relationship Id="rId7" Type="http://schemas.openxmlformats.org/officeDocument/2006/relationships/image" Target="../media/image30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3.svg"/><Relationship Id="rId3" Type="http://schemas.openxmlformats.org/officeDocument/2006/relationships/image" Target="../media/image27.svg"/><Relationship Id="rId21" Type="http://schemas.openxmlformats.org/officeDocument/2006/relationships/notesSlide" Target="../notesSlides/notesSlide7.xml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19" Type="http://schemas.openxmlformats.org/officeDocument/2006/relationships/image" Target="../media/image72.png"/><Relationship Id="rId18" Type="http://schemas.openxmlformats.org/officeDocument/2006/relationships/image" Target="../media/image38.svg"/><Relationship Id="rId17" Type="http://schemas.openxmlformats.org/officeDocument/2006/relationships/image" Target="../media/image37.png"/><Relationship Id="rId16" Type="http://schemas.openxmlformats.org/officeDocument/2006/relationships/image" Target="../media/image36.png"/><Relationship Id="rId15" Type="http://schemas.openxmlformats.org/officeDocument/2006/relationships/image" Target="../media/image71.png"/><Relationship Id="rId14" Type="http://schemas.openxmlformats.org/officeDocument/2006/relationships/image" Target="../media/image70.png"/><Relationship Id="rId13" Type="http://schemas.openxmlformats.org/officeDocument/2006/relationships/image" Target="../media/image69.png"/><Relationship Id="rId12" Type="http://schemas.openxmlformats.org/officeDocument/2006/relationships/image" Target="../media/image35.svg"/><Relationship Id="rId11" Type="http://schemas.openxmlformats.org/officeDocument/2006/relationships/image" Target="../media/image34.png"/><Relationship Id="rId10" Type="http://schemas.openxmlformats.org/officeDocument/2006/relationships/image" Target="../media/image33.svg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3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image" Target="../media/image73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2.svg"/><Relationship Id="rId8" Type="http://schemas.openxmlformats.org/officeDocument/2006/relationships/image" Target="../media/image81.png"/><Relationship Id="rId7" Type="http://schemas.openxmlformats.org/officeDocument/2006/relationships/image" Target="../media/image80.svg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Relationship Id="rId3" Type="http://schemas.openxmlformats.org/officeDocument/2006/relationships/image" Target="../media/image27.svg"/><Relationship Id="rId29" Type="http://schemas.openxmlformats.org/officeDocument/2006/relationships/notesSlide" Target="../notesSlides/notesSlide9.xml"/><Relationship Id="rId28" Type="http://schemas.openxmlformats.org/officeDocument/2006/relationships/slideLayout" Target="../slideLayouts/slideLayout1.xml"/><Relationship Id="rId27" Type="http://schemas.openxmlformats.org/officeDocument/2006/relationships/image" Target="../media/image38.svg"/><Relationship Id="rId26" Type="http://schemas.openxmlformats.org/officeDocument/2006/relationships/image" Target="../media/image37.png"/><Relationship Id="rId25" Type="http://schemas.openxmlformats.org/officeDocument/2006/relationships/image" Target="../media/image98.png"/><Relationship Id="rId24" Type="http://schemas.openxmlformats.org/officeDocument/2006/relationships/image" Target="../media/image97.svg"/><Relationship Id="rId23" Type="http://schemas.openxmlformats.org/officeDocument/2006/relationships/image" Target="../media/image96.png"/><Relationship Id="rId22" Type="http://schemas.openxmlformats.org/officeDocument/2006/relationships/image" Target="../media/image95.svg"/><Relationship Id="rId21" Type="http://schemas.openxmlformats.org/officeDocument/2006/relationships/image" Target="../media/image94.png"/><Relationship Id="rId20" Type="http://schemas.openxmlformats.org/officeDocument/2006/relationships/image" Target="../media/image93.svg"/><Relationship Id="rId2" Type="http://schemas.openxmlformats.org/officeDocument/2006/relationships/image" Target="../media/image22.png"/><Relationship Id="rId19" Type="http://schemas.openxmlformats.org/officeDocument/2006/relationships/image" Target="../media/image92.png"/><Relationship Id="rId18" Type="http://schemas.openxmlformats.org/officeDocument/2006/relationships/image" Target="../media/image91.svg"/><Relationship Id="rId17" Type="http://schemas.openxmlformats.org/officeDocument/2006/relationships/image" Target="../media/image90.png"/><Relationship Id="rId16" Type="http://schemas.openxmlformats.org/officeDocument/2006/relationships/image" Target="../media/image89.png"/><Relationship Id="rId15" Type="http://schemas.openxmlformats.org/officeDocument/2006/relationships/image" Target="../media/image88.png"/><Relationship Id="rId14" Type="http://schemas.openxmlformats.org/officeDocument/2006/relationships/image" Target="../media/image87.png"/><Relationship Id="rId13" Type="http://schemas.openxmlformats.org/officeDocument/2006/relationships/image" Target="../media/image86.png"/><Relationship Id="rId12" Type="http://schemas.openxmlformats.org/officeDocument/2006/relationships/image" Target="../media/image85.png"/><Relationship Id="rId11" Type="http://schemas.openxmlformats.org/officeDocument/2006/relationships/image" Target="../media/image84.svg"/><Relationship Id="rId10" Type="http://schemas.openxmlformats.org/officeDocument/2006/relationships/image" Target="../media/image83.png"/><Relationship Id="rId1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16_9 - 79ddd 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Magic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61826" y="3794596"/>
            <a:ext cx="5916710" cy="2080808"/>
          </a:xfrm>
          <a:prstGeom prst="rect">
            <a:avLst/>
          </a:prstGeom>
        </p:spPr>
      </p:pic>
      <p:pic>
        <p:nvPicPr>
          <p:cNvPr id="4" name="презентация создана с помощью искусственного интеллекта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3871" y="9148576"/>
            <a:ext cx="6011466" cy="576644"/>
          </a:xfrm>
          <a:prstGeom prst="rect">
            <a:avLst/>
          </a:prstGeom>
        </p:spPr>
      </p:pic>
      <p:pic>
        <p:nvPicPr>
          <p:cNvPr id="5" name="AI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52650" y="5619490"/>
            <a:ext cx="1929268" cy="1552842"/>
          </a:xfrm>
          <a:prstGeom prst="rect">
            <a:avLst/>
          </a:prstGeom>
        </p:spPr>
      </p:pic>
      <p:pic>
        <p:nvPicPr>
          <p:cNvPr id="6" name="xd_connects_logo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28725" y="1381125"/>
            <a:ext cx="7162800" cy="895350"/>
          </a:xfrm>
          <a:prstGeom prst="rect">
            <a:avLst/>
          </a:prstGeom>
        </p:spPr>
      </p:pic>
      <p:pic>
        <p:nvPicPr>
          <p:cNvPr id="7" name="Soft Star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371975" y="6391275"/>
            <a:ext cx="971550" cy="971550"/>
          </a:xfrm>
          <a:prstGeom prst="rect">
            <a:avLst/>
          </a:prstGeom>
        </p:spPr>
      </p:pic>
      <p:pic>
        <p:nvPicPr>
          <p:cNvPr id="8" name="Soft Star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71600" y="6257925"/>
            <a:ext cx="742950" cy="742950"/>
          </a:xfrm>
          <a:prstGeom prst="rect">
            <a:avLst/>
          </a:prstGeom>
        </p:spPr>
      </p:pic>
      <p:pic>
        <p:nvPicPr>
          <p:cNvPr id="9" name="Soft Star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71525" y="5762625"/>
            <a:ext cx="495300" cy="495300"/>
          </a:xfrm>
          <a:prstGeom prst="rect">
            <a:avLst/>
          </a:prstGeom>
        </p:spPr>
      </p:pic>
      <p:sp>
        <p:nvSpPr>
          <p:cNvPr id="10" name="default_name"/>
          <p:cNvSpPr/>
          <p:nvPr/>
        </p:nvSpPr>
        <p:spPr>
          <a:xfrm>
            <a:off x="1076325" y="9058275"/>
            <a:ext cx="18097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FFFFFF"/>
                </a:solidFill>
                <a:latin typeface="Gilroy Medium" panose="00000600000000000000" pitchFamily="34" charset="0"/>
                <a:ea typeface="Gilroy Medium" panose="00000600000000000000" pitchFamily="34" charset="-122"/>
                <a:cs typeface="Gilroy Medium" panose="00000600000000000000" pitchFamily="34" charset="-120"/>
              </a:rPr>
              <a:t>*</a:t>
            </a:r>
            <a:endParaRPr lang="en-US" sz="3000" dirty="0"/>
          </a:p>
        </p:txBody>
      </p:sp>
      <p:sp>
        <p:nvSpPr>
          <p:cNvPr id="11" name="default_name"/>
          <p:cNvSpPr/>
          <p:nvPr/>
        </p:nvSpPr>
        <p:spPr>
          <a:xfrm>
            <a:off x="4143375" y="5623560"/>
            <a:ext cx="257175" cy="457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4000" kern="0" spc="-150" dirty="0">
                <a:solidFill>
                  <a:srgbClr val="FFFFFF"/>
                </a:solidFill>
                <a:latin typeface="Geologica Cursive Medium" pitchFamily="2" charset="0"/>
                <a:ea typeface="Gilroy Medium" panose="00000600000000000000" pitchFamily="34" charset="-122"/>
                <a:cs typeface="Gilroy Medium" panose="00000600000000000000" pitchFamily="34" charset="-120"/>
              </a:rPr>
              <a:t>*</a:t>
            </a:r>
            <a:endParaRPr lang="en-US" sz="4000" dirty="0">
              <a:latin typeface="Geologica Cursive Medium" pitchFamily="2" charset="0"/>
            </a:endParaRP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1228725" y="208915"/>
            <a:ext cx="97720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 b="1">
                <a:solidFill>
                  <a:srgbClr val="FF0000"/>
                </a:solidFill>
              </a:rPr>
              <a:t>Актуальные</a:t>
            </a:r>
            <a:r>
              <a:rPr lang="en-US" altLang="ru-RU" sz="2800" b="1">
                <a:solidFill>
                  <a:srgbClr val="FF0000"/>
                </a:solidFill>
              </a:rPr>
              <a:t> </a:t>
            </a:r>
            <a:r>
              <a:rPr lang="en-US" altLang="en-US" sz="2800" b="1">
                <a:solidFill>
                  <a:srgbClr val="FF0000"/>
                </a:solidFill>
              </a:rPr>
              <a:t>цены</a:t>
            </a:r>
            <a:r>
              <a:rPr lang="en-US" altLang="ru-RU" sz="2800" b="1">
                <a:solidFill>
                  <a:srgbClr val="FF0000"/>
                </a:solidFill>
              </a:rPr>
              <a:t> </a:t>
            </a:r>
            <a:r>
              <a:rPr lang="en-US" altLang="en-US" sz="2800" b="1">
                <a:solidFill>
                  <a:srgbClr val="FF0000"/>
                </a:solidFill>
              </a:rPr>
              <a:t>смотрите</a:t>
            </a:r>
            <a:r>
              <a:rPr lang="en-US" altLang="ru-RU" sz="2800" b="1">
                <a:solidFill>
                  <a:srgbClr val="FF0000"/>
                </a:solidFill>
              </a:rPr>
              <a:t> </a:t>
            </a:r>
            <a:r>
              <a:rPr lang="en-US" altLang="en-US" sz="2800" b="1">
                <a:solidFill>
                  <a:srgbClr val="FF0000"/>
                </a:solidFill>
              </a:rPr>
              <a:t>на</a:t>
            </a:r>
            <a:r>
              <a:rPr lang="en-US" altLang="ru-RU" sz="2800" b="1">
                <a:solidFill>
                  <a:srgbClr val="FF0000"/>
                </a:solidFill>
              </a:rPr>
              <a:t> </a:t>
            </a:r>
            <a:r>
              <a:rPr lang="en-US" altLang="en-US" sz="2800" b="1">
                <a:solidFill>
                  <a:srgbClr val="FF0000"/>
                </a:solidFill>
              </a:rPr>
              <a:t>сайте</a:t>
            </a:r>
            <a:r>
              <a:rPr lang="en-US" altLang="ru-RU" sz="2800" b="1">
                <a:solidFill>
                  <a:srgbClr val="FF0000"/>
                </a:solidFill>
              </a:rPr>
              <a:t> 12twelve.ru</a:t>
            </a:r>
            <a:endParaRPr lang="en-US" altLang="ru-RU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6@10x 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419972" y="1266825"/>
            <a:ext cx="10868028" cy="9020175"/>
          </a:xfrm>
          <a:prstGeom prst="rect">
            <a:avLst/>
          </a:prstGeom>
        </p:spPr>
      </p:pic>
      <p:pic>
        <p:nvPicPr>
          <p:cNvPr id="3" name="Ресурс 6@10x 2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033853" cy="9790866"/>
          </a:xfrm>
          <a:prstGeom prst="rect">
            <a:avLst/>
          </a:prstGeom>
        </p:spPr>
      </p:pic>
      <p:pic>
        <p:nvPicPr>
          <p:cNvPr id="4" name="Frame 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5" name="Fram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6" name="Rectangl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10858500" cy="7953375"/>
          </a:xfrm>
          <a:prstGeom prst="rect">
            <a:avLst/>
          </a:prstGeom>
        </p:spPr>
      </p:pic>
      <p:pic>
        <p:nvPicPr>
          <p:cNvPr id="7" name="Rectangl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382500" y="476250"/>
            <a:ext cx="5238750" cy="6657975"/>
          </a:xfrm>
          <a:prstGeom prst="rect">
            <a:avLst/>
          </a:prstGeom>
        </p:spPr>
      </p:pic>
      <p:pic>
        <p:nvPicPr>
          <p:cNvPr id="8" name="Frame 2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382500" y="7277100"/>
            <a:ext cx="5238750" cy="2057400"/>
          </a:xfrm>
          <a:prstGeom prst="rect">
            <a:avLst/>
          </a:prstGeom>
        </p:spPr>
      </p:pic>
      <p:pic>
        <p:nvPicPr>
          <p:cNvPr id="9" name="Frame 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10858500" cy="762000"/>
          </a:xfrm>
          <a:prstGeom prst="rect">
            <a:avLst/>
          </a:prstGeom>
        </p:spPr>
      </p:pic>
      <p:pic>
        <p:nvPicPr>
          <p:cNvPr id="10" name="Group 3590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924550" y="4038600"/>
            <a:ext cx="5448300" cy="5448300"/>
          </a:xfrm>
          <a:prstGeom prst="rect">
            <a:avLst/>
          </a:prstGeom>
        </p:spPr>
      </p:pic>
      <p:pic>
        <p:nvPicPr>
          <p:cNvPr id="11" name="Group 3589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90550" y="2247900"/>
            <a:ext cx="7837905" cy="7837905"/>
          </a:xfrm>
          <a:prstGeom prst="rect">
            <a:avLst/>
          </a:prstGeom>
        </p:spPr>
      </p:pic>
      <p:pic>
        <p:nvPicPr>
          <p:cNvPr id="12" name="Frame 8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7143750" y="3571875"/>
            <a:ext cx="1504950" cy="1285875"/>
          </a:xfrm>
          <a:prstGeom prst="rect">
            <a:avLst/>
          </a:prstGeom>
        </p:spPr>
      </p:pic>
      <p:pic>
        <p:nvPicPr>
          <p:cNvPr id="13" name="Frame 9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190750" y="2247900"/>
            <a:ext cx="1733550" cy="1285875"/>
          </a:xfrm>
          <a:prstGeom prst="rect">
            <a:avLst/>
          </a:prstGeom>
        </p:spPr>
      </p:pic>
      <p:pic>
        <p:nvPicPr>
          <p:cNvPr id="15" name="xd_connects_logo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6" name="QR-"/>
          <p:cNvSpPr/>
          <p:nvPr/>
        </p:nvSpPr>
        <p:spPr>
          <a:xfrm>
            <a:off x="13916025" y="8005763"/>
            <a:ext cx="3371850" cy="6000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Дополнение: открытка</a:t>
            </a:r>
            <a:br/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QR-кодом, ведущим</a:t>
            </a:r>
            <a:br/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 плейлист с музыкой</a:t>
            </a:r>
            <a:endParaRPr lang="en-US" sz="1950" dirty="0"/>
          </a:p>
        </p:txBody>
      </p:sp>
      <p:sp>
        <p:nvSpPr>
          <p:cNvPr id="17" name="Music Vibe"/>
          <p:cNvSpPr/>
          <p:nvPr/>
        </p:nvSpPr>
        <p:spPr>
          <a:xfrm>
            <a:off x="2190750" y="704850"/>
            <a:ext cx="396240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 err="1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Подарок</a:t>
            </a: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«</a:t>
            </a:r>
            <a:r>
              <a:rPr lang="en-US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Music Vibe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»</a:t>
            </a:r>
            <a:endParaRPr lang="en-US" sz="3000" dirty="0"/>
          </a:p>
        </p:txBody>
      </p:sp>
      <p:sp>
        <p:nvSpPr>
          <p:cNvPr id="18" name="Bamboo"/>
          <p:cNvSpPr/>
          <p:nvPr/>
        </p:nvSpPr>
        <p:spPr>
          <a:xfrm>
            <a:off x="7143750" y="3571875"/>
            <a:ext cx="152400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Наушники Bamboo</a:t>
            </a:r>
            <a:endParaRPr lang="en-US" sz="1950" dirty="0"/>
          </a:p>
        </p:txBody>
      </p:sp>
      <p:sp>
        <p:nvSpPr>
          <p:cNvPr id="19" name="P329061"/>
          <p:cNvSpPr/>
          <p:nvPr/>
        </p:nvSpPr>
        <p:spPr>
          <a:xfrm>
            <a:off x="7143750" y="4210050"/>
            <a:ext cx="152400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P329.061</a:t>
            </a:r>
            <a:endParaRPr lang="en-US" sz="1950" dirty="0"/>
          </a:p>
        </p:txBody>
      </p:sp>
      <p:sp>
        <p:nvSpPr>
          <p:cNvPr id="20" name="name_3909"/>
          <p:cNvSpPr/>
          <p:nvPr/>
        </p:nvSpPr>
        <p:spPr>
          <a:xfrm>
            <a:off x="7143750" y="455295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714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sp>
        <p:nvSpPr>
          <p:cNvPr id="21" name="Funk"/>
          <p:cNvSpPr/>
          <p:nvPr/>
        </p:nvSpPr>
        <p:spPr>
          <a:xfrm>
            <a:off x="2190750" y="2247900"/>
            <a:ext cx="175260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Беспроводная колонка Funk</a:t>
            </a:r>
            <a:endParaRPr lang="en-US" sz="1950" dirty="0"/>
          </a:p>
        </p:txBody>
      </p:sp>
      <p:sp>
        <p:nvSpPr>
          <p:cNvPr id="22" name="P328151"/>
          <p:cNvSpPr/>
          <p:nvPr/>
        </p:nvSpPr>
        <p:spPr>
          <a:xfrm>
            <a:off x="2190750" y="2886075"/>
            <a:ext cx="175260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P328.151</a:t>
            </a:r>
            <a:endParaRPr lang="en-US" sz="1950" dirty="0"/>
          </a:p>
        </p:txBody>
      </p:sp>
      <p:sp>
        <p:nvSpPr>
          <p:cNvPr id="23" name="name_2590"/>
          <p:cNvSpPr/>
          <p:nvPr/>
        </p:nvSpPr>
        <p:spPr>
          <a:xfrm>
            <a:off x="2190750" y="322897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512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472986" y="213167"/>
            <a:ext cx="5148264" cy="611143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3@10x 3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7783175" cy="10287000"/>
          </a:xfrm>
          <a:prstGeom prst="rect">
            <a:avLst/>
          </a:prstGeom>
        </p:spPr>
      </p:pic>
      <p:pic>
        <p:nvPicPr>
          <p:cNvPr id="3" name="Frame 6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4" name="Frame 5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5" name="Rectangl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8048625" cy="7953375"/>
          </a:xfrm>
          <a:prstGeom prst="rect">
            <a:avLst/>
          </a:prstGeom>
        </p:spPr>
      </p:pic>
      <p:pic>
        <p:nvPicPr>
          <p:cNvPr id="6" name="Rectangl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72625" y="476250"/>
            <a:ext cx="8048625" cy="6657975"/>
          </a:xfrm>
          <a:prstGeom prst="rect">
            <a:avLst/>
          </a:prstGeom>
        </p:spPr>
      </p:pic>
      <p:pic>
        <p:nvPicPr>
          <p:cNvPr id="7" name="Frame 2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72625" y="7277100"/>
            <a:ext cx="8048625" cy="2057400"/>
          </a:xfrm>
          <a:prstGeom prst="rect">
            <a:avLst/>
          </a:prstGeom>
        </p:spPr>
      </p:pic>
      <p:pic>
        <p:nvPicPr>
          <p:cNvPr id="8" name="Frame 1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8048625" cy="762000"/>
          </a:xfrm>
          <a:prstGeom prst="rect">
            <a:avLst/>
          </a:prstGeom>
        </p:spPr>
      </p:pic>
      <p:pic>
        <p:nvPicPr>
          <p:cNvPr id="9" name="Group 115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81125" y="1543050"/>
            <a:ext cx="8348741" cy="8348741"/>
          </a:xfrm>
          <a:prstGeom prst="rect">
            <a:avLst/>
          </a:prstGeom>
        </p:spPr>
      </p:pic>
      <p:pic>
        <p:nvPicPr>
          <p:cNvPr id="10" name="Group 116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858524" y="1915306"/>
            <a:ext cx="8790797" cy="8371694"/>
          </a:xfrm>
          <a:prstGeom prst="rect">
            <a:avLst/>
          </a:prstGeom>
        </p:spPr>
      </p:pic>
      <p:pic>
        <p:nvPicPr>
          <p:cNvPr id="11" name="P262901_1сс 1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182527" y="26919"/>
            <a:ext cx="3958576" cy="6363207"/>
          </a:xfrm>
          <a:prstGeom prst="rect">
            <a:avLst/>
          </a:prstGeom>
        </p:spPr>
      </p:pic>
      <p:pic>
        <p:nvPicPr>
          <p:cNvPr id="12" name="P262901_1 1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3391730" y="408226"/>
            <a:ext cx="3908121" cy="6521046"/>
          </a:xfrm>
          <a:prstGeom prst="rect">
            <a:avLst/>
          </a:prstGeom>
        </p:spPr>
      </p:pic>
      <p:pic>
        <p:nvPicPr>
          <p:cNvPr id="13" name="Frame 8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428875" y="3505200"/>
            <a:ext cx="2428875" cy="1533525"/>
          </a:xfrm>
          <a:prstGeom prst="rect">
            <a:avLst/>
          </a:prstGeom>
        </p:spPr>
      </p:pic>
      <p:pic>
        <p:nvPicPr>
          <p:cNvPr id="14" name="xd_connects_logo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5" name="-"/>
          <p:cNvSpPr/>
          <p:nvPr/>
        </p:nvSpPr>
        <p:spPr>
          <a:xfrm>
            <a:off x="11106150" y="8020050"/>
            <a:ext cx="47148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Совет: дополните подарок креативной открыткой-календарём</a:t>
            </a:r>
            <a:endParaRPr lang="en-US" sz="1950" dirty="0"/>
          </a:p>
        </p:txBody>
      </p:sp>
      <p:sp>
        <p:nvSpPr>
          <p:cNvPr id="16" name="Text 1"/>
          <p:cNvSpPr/>
          <p:nvPr/>
        </p:nvSpPr>
        <p:spPr>
          <a:xfrm>
            <a:off x="2190750" y="704850"/>
            <a:ext cx="42100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Подарок «Ёлки палки»</a:t>
            </a:r>
            <a:endParaRPr lang="en-US" sz="3000" dirty="0"/>
          </a:p>
        </p:txBody>
      </p:sp>
      <p:sp>
        <p:nvSpPr>
          <p:cNvPr id="17" name="-     Opto"/>
          <p:cNvSpPr/>
          <p:nvPr/>
        </p:nvSpPr>
        <p:spPr>
          <a:xfrm>
            <a:off x="2428875" y="3505200"/>
            <a:ext cx="242887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Очки-неваляшка для чтения мелкого шрифта Opto</a:t>
            </a:r>
            <a:endParaRPr lang="en-US" sz="1950" dirty="0"/>
          </a:p>
        </p:txBody>
      </p:sp>
      <p:sp>
        <p:nvSpPr>
          <p:cNvPr id="18" name="P262901"/>
          <p:cNvSpPr/>
          <p:nvPr/>
        </p:nvSpPr>
        <p:spPr>
          <a:xfrm>
            <a:off x="2428875" y="4391025"/>
            <a:ext cx="24479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P262.901</a:t>
            </a:r>
            <a:endParaRPr lang="en-US" sz="1950" dirty="0"/>
          </a:p>
        </p:txBody>
      </p:sp>
      <p:sp>
        <p:nvSpPr>
          <p:cNvPr id="19" name="name_590"/>
          <p:cNvSpPr/>
          <p:nvPr/>
        </p:nvSpPr>
        <p:spPr>
          <a:xfrm>
            <a:off x="2428875" y="473392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561 ₽</a:t>
            </a:r>
            <a:endParaRPr lang="en-US" sz="3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kaso_texttoimage_3d-model-3d-model-A-magical-minimalistic-abstract- 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Frame 6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250" y="8153400"/>
            <a:ext cx="762000" cy="907638"/>
          </a:xfrm>
          <a:prstGeom prst="rect">
            <a:avLst/>
          </a:prstGeom>
        </p:spPr>
      </p:pic>
      <p:pic>
        <p:nvPicPr>
          <p:cNvPr id="4" name="Frame 1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1125" y="923925"/>
            <a:ext cx="10660777" cy="1073277"/>
          </a:xfrm>
          <a:prstGeom prst="rect">
            <a:avLst/>
          </a:prstGeom>
        </p:spPr>
      </p:pic>
      <p:pic>
        <p:nvPicPr>
          <p:cNvPr id="5" name="Frame 7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81125" y="4438650"/>
            <a:ext cx="10772775" cy="447675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2124075" y="4923024"/>
            <a:ext cx="8620126" cy="350800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spcAft>
                <a:spcPts val="750"/>
              </a:spcAft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Персонализированные товары и креативные наборы будут продолжать набирать популярность.
Клиенты ценят уникальные подарки, которые создают индивидуальные впечатления</a:t>
            </a:r>
            <a:br>
              <a:rPr dirty="0"/>
            </a:b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 соответствуют их личным интересам. Наборы могут быть тематическими и рассказывать историю, создавая запоминающийся опыт</a:t>
            </a:r>
            <a:br>
              <a:rPr dirty="0"/>
            </a:b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для получателя.</a:t>
            </a:r>
            <a:endParaRPr lang="en-US" sz="3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5@10x 3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8648700" cy="10287000"/>
          </a:xfrm>
          <a:prstGeom prst="rect">
            <a:avLst/>
          </a:prstGeom>
        </p:spPr>
      </p:pic>
      <p:pic>
        <p:nvPicPr>
          <p:cNvPr id="3" name="Ресурс 5@10x 4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67700" y="0"/>
            <a:ext cx="10020300" cy="10287000"/>
          </a:xfrm>
          <a:prstGeom prst="rect">
            <a:avLst/>
          </a:prstGeom>
        </p:spPr>
      </p:pic>
      <p:pic>
        <p:nvPicPr>
          <p:cNvPr id="4" name="Frame 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5" name="Fram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6" name="Rectangl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8048625" cy="7953375"/>
          </a:xfrm>
          <a:prstGeom prst="rect">
            <a:avLst/>
          </a:prstGeom>
        </p:spPr>
      </p:pic>
      <p:pic>
        <p:nvPicPr>
          <p:cNvPr id="7" name="Rectangl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72625" y="476250"/>
            <a:ext cx="8048625" cy="6657975"/>
          </a:xfrm>
          <a:prstGeom prst="rect">
            <a:avLst/>
          </a:prstGeom>
        </p:spPr>
      </p:pic>
      <p:pic>
        <p:nvPicPr>
          <p:cNvPr id="8" name="Frame 2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72625" y="7277100"/>
            <a:ext cx="8048625" cy="2057400"/>
          </a:xfrm>
          <a:prstGeom prst="rect">
            <a:avLst/>
          </a:prstGeom>
        </p:spPr>
      </p:pic>
      <p:pic>
        <p:nvPicPr>
          <p:cNvPr id="9" name="Frame 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8048625" cy="762000"/>
          </a:xfrm>
          <a:prstGeom prst="rect">
            <a:avLst/>
          </a:prstGeom>
        </p:spPr>
      </p:pic>
      <p:pic>
        <p:nvPicPr>
          <p:cNvPr id="11" name="Frame 9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057400" y="2895600"/>
            <a:ext cx="2838450" cy="1533525"/>
          </a:xfrm>
          <a:prstGeom prst="rect">
            <a:avLst/>
          </a:prstGeom>
        </p:spPr>
      </p:pic>
      <p:pic>
        <p:nvPicPr>
          <p:cNvPr id="14" name="xd_connects_logo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5" name="Text 0"/>
          <p:cNvSpPr/>
          <p:nvPr/>
        </p:nvSpPr>
        <p:spPr>
          <a:xfrm>
            <a:off x="11106150" y="8020050"/>
            <a:ext cx="47148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Совет: сделайте индивидуальное именное нанесение</a:t>
            </a:r>
            <a:endParaRPr lang="en-US" sz="1950" dirty="0"/>
          </a:p>
        </p:txBody>
      </p:sp>
      <p:sp>
        <p:nvSpPr>
          <p:cNvPr id="16" name="Text 1"/>
          <p:cNvSpPr/>
          <p:nvPr/>
        </p:nvSpPr>
        <p:spPr>
          <a:xfrm>
            <a:off x="2190750" y="704850"/>
            <a:ext cx="53149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 err="1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Подарок</a:t>
            </a: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«Ты просто космос»</a:t>
            </a:r>
            <a:endParaRPr lang="en-US" sz="3000" dirty="0"/>
          </a:p>
        </p:txBody>
      </p:sp>
      <p:sp>
        <p:nvSpPr>
          <p:cNvPr id="17" name="Impact    RCS 500"/>
          <p:cNvSpPr/>
          <p:nvPr/>
        </p:nvSpPr>
        <p:spPr>
          <a:xfrm>
            <a:off x="2057400" y="2895600"/>
            <a:ext cx="2682240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950" kern="0" spc="-75" dirty="0" err="1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Термобутылка</a:t>
            </a:r>
            <a:endParaRPr lang="ru-RU" sz="1950" kern="0" spc="-75" dirty="0" smtClean="0">
              <a:solidFill>
                <a:srgbClr val="333333"/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  <a:p>
            <a:pPr>
              <a:lnSpc>
                <a:spcPts val="1950"/>
              </a:lnSpc>
            </a:pPr>
            <a:r>
              <a:rPr lang="ru-RU" sz="1950" kern="0" spc="-75" dirty="0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 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светоотражающим покрытием</a:t>
            </a:r>
            <a:r>
              <a:rPr lang="en-US" sz="1950" kern="0" spc="-75" dirty="0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, </a:t>
            </a: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500 мл</a:t>
            </a:r>
            <a:endParaRPr lang="en-US" sz="1950" dirty="0"/>
          </a:p>
        </p:txBody>
      </p:sp>
      <p:sp>
        <p:nvSpPr>
          <p:cNvPr id="18" name="P435706"/>
          <p:cNvSpPr/>
          <p:nvPr/>
        </p:nvSpPr>
        <p:spPr>
          <a:xfrm>
            <a:off x="2057400" y="3781425"/>
            <a:ext cx="285750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P436.473</a:t>
            </a:r>
            <a:endParaRPr lang="en-US" sz="1950" dirty="0"/>
          </a:p>
        </p:txBody>
      </p:sp>
      <p:sp>
        <p:nvSpPr>
          <p:cNvPr id="19" name="name_2303"/>
          <p:cNvSpPr/>
          <p:nvPr/>
        </p:nvSpPr>
        <p:spPr>
          <a:xfrm>
            <a:off x="2057400" y="412432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374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745" y="1702424"/>
            <a:ext cx="7589197" cy="758919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3945">
            <a:off x="11590464" y="1088031"/>
            <a:ext cx="1699795" cy="570597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8046">
            <a:off x="13933245" y="1040552"/>
            <a:ext cx="1685995" cy="573372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5@10x 4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42950" y="0"/>
            <a:ext cx="16973892" cy="10287000"/>
          </a:xfrm>
          <a:prstGeom prst="rect">
            <a:avLst/>
          </a:prstGeom>
        </p:spPr>
      </p:pic>
      <p:pic>
        <p:nvPicPr>
          <p:cNvPr id="3" name="Frame 6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4" name="Fram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5" name="Rectangle 1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8048625" cy="7953375"/>
          </a:xfrm>
          <a:prstGeom prst="rect">
            <a:avLst/>
          </a:prstGeom>
        </p:spPr>
      </p:pic>
      <p:pic>
        <p:nvPicPr>
          <p:cNvPr id="6" name="Rectangle 2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72625" y="476250"/>
            <a:ext cx="8048625" cy="6657975"/>
          </a:xfrm>
          <a:prstGeom prst="rect">
            <a:avLst/>
          </a:prstGeom>
        </p:spPr>
      </p:pic>
      <p:pic>
        <p:nvPicPr>
          <p:cNvPr id="7" name="Frame 2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572625" y="7277100"/>
            <a:ext cx="8048625" cy="2057400"/>
          </a:xfrm>
          <a:prstGeom prst="rect">
            <a:avLst/>
          </a:prstGeom>
        </p:spPr>
      </p:pic>
      <p:pic>
        <p:nvPicPr>
          <p:cNvPr id="8" name="Frame 1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8048625" cy="762000"/>
          </a:xfrm>
          <a:prstGeom prst="rect">
            <a:avLst/>
          </a:prstGeom>
        </p:spPr>
      </p:pic>
      <p:pic>
        <p:nvPicPr>
          <p:cNvPr id="10" name="Frame 9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190750" y="1905000"/>
            <a:ext cx="2400300" cy="1533525"/>
          </a:xfrm>
          <a:prstGeom prst="rect">
            <a:avLst/>
          </a:prstGeom>
        </p:spPr>
      </p:pic>
      <p:pic>
        <p:nvPicPr>
          <p:cNvPr id="11" name="Frame 10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134100" y="7248525"/>
            <a:ext cx="2400300" cy="1285875"/>
          </a:xfrm>
          <a:prstGeom prst="rect">
            <a:avLst/>
          </a:prstGeom>
        </p:spPr>
      </p:pic>
      <p:pic>
        <p:nvPicPr>
          <p:cNvPr id="12" name="01 1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572625" y="0"/>
            <a:ext cx="7153275" cy="6076950"/>
          </a:xfrm>
          <a:prstGeom prst="rect">
            <a:avLst/>
          </a:prstGeom>
        </p:spPr>
      </p:pic>
      <p:pic>
        <p:nvPicPr>
          <p:cNvPr id="13" name="01 1" descr="preencoded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734675" y="695325"/>
            <a:ext cx="7153275" cy="7572375"/>
          </a:xfrm>
          <a:prstGeom prst="rect">
            <a:avLst/>
          </a:prstGeom>
        </p:spPr>
      </p:pic>
      <p:pic>
        <p:nvPicPr>
          <p:cNvPr id="14" name="xd_connects_logo" descr="preencoded.png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5" name="Text 0"/>
          <p:cNvSpPr/>
          <p:nvPr/>
        </p:nvSpPr>
        <p:spPr>
          <a:xfrm>
            <a:off x="11106150" y="8020050"/>
            <a:ext cx="47148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Совет: сделайте индивидуальную именную упаковку или шубер</a:t>
            </a:r>
            <a:endParaRPr lang="en-US" sz="1950" dirty="0"/>
          </a:p>
        </p:txBody>
      </p:sp>
      <p:sp>
        <p:nvSpPr>
          <p:cNvPr id="16" name="Text 1"/>
          <p:cNvSpPr/>
          <p:nvPr/>
        </p:nvSpPr>
        <p:spPr>
          <a:xfrm>
            <a:off x="2190750" y="704850"/>
            <a:ext cx="484822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 err="1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Подарок</a:t>
            </a: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«</a:t>
            </a:r>
            <a:r>
              <a:rPr lang="en-US" sz="3000" kern="0" spc="-150" dirty="0" err="1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Лучший</a:t>
            </a:r>
            <a:r>
              <a:rPr lang="en-US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 </a:t>
            </a:r>
            <a:r>
              <a:rPr lang="en-US" sz="3000" kern="0" spc="-150" dirty="0" err="1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мире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»</a:t>
            </a:r>
            <a:endParaRPr lang="en-US" sz="3000" dirty="0"/>
          </a:p>
        </p:txBody>
      </p:sp>
      <p:sp>
        <p:nvSpPr>
          <p:cNvPr id="17" name="XD Design  rPET AWARE 16"/>
          <p:cNvSpPr/>
          <p:nvPr/>
        </p:nvSpPr>
        <p:spPr>
          <a:xfrm>
            <a:off x="1781291" y="1714500"/>
            <a:ext cx="2419350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Сумка для ноутбука </a:t>
            </a: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VINGA Baltimore</a:t>
            </a:r>
            <a:endParaRPr lang="en-US" sz="1950" dirty="0"/>
          </a:p>
        </p:txBody>
      </p:sp>
      <p:sp>
        <p:nvSpPr>
          <p:cNvPr id="18" name="P706211"/>
          <p:cNvSpPr/>
          <p:nvPr/>
        </p:nvSpPr>
        <p:spPr>
          <a:xfrm>
            <a:off x="1781291" y="2326914"/>
            <a:ext cx="241935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500521</a:t>
            </a:r>
            <a:endParaRPr lang="en-US" sz="1950" dirty="0"/>
          </a:p>
        </p:txBody>
      </p:sp>
      <p:sp>
        <p:nvSpPr>
          <p:cNvPr id="19" name="name_3375"/>
          <p:cNvSpPr/>
          <p:nvPr/>
        </p:nvSpPr>
        <p:spPr>
          <a:xfrm>
            <a:off x="1786169" y="2680337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5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690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sp>
        <p:nvSpPr>
          <p:cNvPr id="20" name="XD Design 14"/>
          <p:cNvSpPr/>
          <p:nvPr/>
        </p:nvSpPr>
        <p:spPr>
          <a:xfrm>
            <a:off x="6506456" y="7718380"/>
            <a:ext cx="241935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Чехол для ноутбука </a:t>
            </a: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VINGA </a:t>
            </a:r>
            <a:r>
              <a:rPr lang="en-US" sz="1950" kern="0" spc="-75" dirty="0" err="1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Hunton</a:t>
            </a: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, 16"</a:t>
            </a:r>
            <a:endParaRPr lang="en-US" sz="1950" dirty="0"/>
          </a:p>
        </p:txBody>
      </p:sp>
      <p:sp>
        <p:nvSpPr>
          <p:cNvPr id="21" name="P706201"/>
          <p:cNvSpPr/>
          <p:nvPr/>
        </p:nvSpPr>
        <p:spPr>
          <a:xfrm>
            <a:off x="6506456" y="8356555"/>
            <a:ext cx="241935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528119</a:t>
            </a:r>
            <a:endParaRPr lang="en-US" sz="1950" dirty="0"/>
          </a:p>
        </p:txBody>
      </p:sp>
      <p:sp>
        <p:nvSpPr>
          <p:cNvPr id="22" name="name_3022"/>
          <p:cNvSpPr/>
          <p:nvPr/>
        </p:nvSpPr>
        <p:spPr>
          <a:xfrm>
            <a:off x="6506456" y="869945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2 871₽</a:t>
            </a:r>
            <a:endParaRPr lang="en-US" sz="3000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248" y="1690771"/>
            <a:ext cx="5319597" cy="531605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25"/>
          <a:stretch>
            <a:fillRect/>
          </a:stretch>
        </p:blipFill>
        <p:spPr>
          <a:xfrm>
            <a:off x="4462593" y="3667703"/>
            <a:ext cx="5276589" cy="399306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6@10x 2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810375" y="0"/>
            <a:ext cx="11477625" cy="8039100"/>
          </a:xfrm>
          <a:prstGeom prst="rect">
            <a:avLst/>
          </a:prstGeom>
        </p:spPr>
      </p:pic>
      <p:pic>
        <p:nvPicPr>
          <p:cNvPr id="3" name="Ресурс 6@10x 3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947060" cy="10287000"/>
          </a:xfrm>
          <a:prstGeom prst="rect">
            <a:avLst/>
          </a:prstGeom>
        </p:spPr>
      </p:pic>
      <p:pic>
        <p:nvPicPr>
          <p:cNvPr id="4" name="Frame 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5" name="Fram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6" name="Rectangl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8048625" cy="7953375"/>
          </a:xfrm>
          <a:prstGeom prst="rect">
            <a:avLst/>
          </a:prstGeom>
        </p:spPr>
      </p:pic>
      <p:pic>
        <p:nvPicPr>
          <p:cNvPr id="7" name="Rectangl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72625" y="476250"/>
            <a:ext cx="8048625" cy="6657975"/>
          </a:xfrm>
          <a:prstGeom prst="rect">
            <a:avLst/>
          </a:prstGeom>
        </p:spPr>
      </p:pic>
      <p:pic>
        <p:nvPicPr>
          <p:cNvPr id="8" name="Frame 2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72625" y="7277100"/>
            <a:ext cx="8048625" cy="2057400"/>
          </a:xfrm>
          <a:prstGeom prst="rect">
            <a:avLst/>
          </a:prstGeom>
        </p:spPr>
      </p:pic>
      <p:pic>
        <p:nvPicPr>
          <p:cNvPr id="9" name="Frame 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8048625" cy="762000"/>
          </a:xfrm>
          <a:prstGeom prst="rect">
            <a:avLst/>
          </a:prstGeom>
        </p:spPr>
      </p:pic>
      <p:pic>
        <p:nvPicPr>
          <p:cNvPr id="10" name="p940.013__4 1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05788" y="0"/>
            <a:ext cx="7857347" cy="7276733"/>
          </a:xfrm>
          <a:prstGeom prst="rect">
            <a:avLst/>
          </a:prstGeom>
        </p:spPr>
      </p:pic>
      <p:pic>
        <p:nvPicPr>
          <p:cNvPr id="13" name="Frame 10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153150" y="2924175"/>
            <a:ext cx="2838450" cy="1285875"/>
          </a:xfrm>
          <a:prstGeom prst="rect">
            <a:avLst/>
          </a:prstGeom>
        </p:spPr>
      </p:pic>
      <p:pic>
        <p:nvPicPr>
          <p:cNvPr id="14" name="Frame 9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305050" y="2743200"/>
            <a:ext cx="2838450" cy="1285875"/>
          </a:xfrm>
          <a:prstGeom prst="rect">
            <a:avLst/>
          </a:prstGeom>
        </p:spPr>
      </p:pic>
      <p:pic>
        <p:nvPicPr>
          <p:cNvPr id="15" name="Group 127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658350" y="3267075"/>
            <a:ext cx="4314825" cy="3867150"/>
          </a:xfrm>
          <a:prstGeom prst="rect">
            <a:avLst/>
          </a:prstGeom>
        </p:spPr>
      </p:pic>
      <p:pic>
        <p:nvPicPr>
          <p:cNvPr id="16" name="Free_Chocolate_Bar_Mockup_02 1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2780404" y="3775895"/>
            <a:ext cx="5507596" cy="3478169"/>
          </a:xfrm>
          <a:prstGeom prst="rect">
            <a:avLst/>
          </a:prstGeom>
        </p:spPr>
      </p:pic>
      <p:pic>
        <p:nvPicPr>
          <p:cNvPr id="17" name="xd_connects_logo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8" name="Text 0"/>
          <p:cNvSpPr/>
          <p:nvPr/>
        </p:nvSpPr>
        <p:spPr>
          <a:xfrm>
            <a:off x="11106150" y="7934325"/>
            <a:ext cx="471487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Совет: сделайте индивидуальное именное нанесение и добавьте сладости к чаю</a:t>
            </a:r>
            <a:endParaRPr lang="en-US" sz="1950" dirty="0"/>
          </a:p>
        </p:txBody>
      </p:sp>
      <p:sp>
        <p:nvSpPr>
          <p:cNvPr id="19" name="Train your Brain"/>
          <p:cNvSpPr/>
          <p:nvPr/>
        </p:nvSpPr>
        <p:spPr>
          <a:xfrm>
            <a:off x="2190750" y="704850"/>
            <a:ext cx="439102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«</a:t>
            </a:r>
            <a:r>
              <a:rPr lang="en-US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Train </a:t>
            </a: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your </a:t>
            </a:r>
            <a:r>
              <a:rPr lang="en-US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Brain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»</a:t>
            </a:r>
            <a:endParaRPr lang="en-US" sz="3000" dirty="0"/>
          </a:p>
        </p:txBody>
      </p:sp>
      <p:sp>
        <p:nvSpPr>
          <p:cNvPr id="20" name="Text 2"/>
          <p:cNvSpPr/>
          <p:nvPr/>
        </p:nvSpPr>
        <p:spPr>
          <a:xfrm>
            <a:off x="6153150" y="2924175"/>
            <a:ext cx="285750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Деревянная головоломка в чехле</a:t>
            </a:r>
            <a:endParaRPr lang="en-US" sz="1950" dirty="0"/>
          </a:p>
        </p:txBody>
      </p:sp>
      <p:sp>
        <p:nvSpPr>
          <p:cNvPr id="21" name="P940013"/>
          <p:cNvSpPr/>
          <p:nvPr/>
        </p:nvSpPr>
        <p:spPr>
          <a:xfrm>
            <a:off x="6153150" y="3562350"/>
            <a:ext cx="285750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P940.013</a:t>
            </a:r>
            <a:endParaRPr lang="en-US" sz="1950" dirty="0"/>
          </a:p>
        </p:txBody>
      </p:sp>
      <p:sp>
        <p:nvSpPr>
          <p:cNvPr id="22" name="name_999"/>
          <p:cNvSpPr/>
          <p:nvPr/>
        </p:nvSpPr>
        <p:spPr>
          <a:xfrm>
            <a:off x="6153150" y="390525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949 ₽</a:t>
            </a:r>
            <a:endParaRPr lang="en-US" sz="3000" dirty="0"/>
          </a:p>
        </p:txBody>
      </p:sp>
      <p:sp>
        <p:nvSpPr>
          <p:cNvPr id="23" name="Modern 350"/>
          <p:cNvSpPr/>
          <p:nvPr/>
        </p:nvSpPr>
        <p:spPr>
          <a:xfrm>
            <a:off x="2305050" y="2743200"/>
            <a:ext cx="285750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Керамическая кружка Modern, 350 мл</a:t>
            </a:r>
            <a:endParaRPr lang="en-US" sz="1950" dirty="0"/>
          </a:p>
        </p:txBody>
      </p:sp>
      <p:sp>
        <p:nvSpPr>
          <p:cNvPr id="24" name="P434042"/>
          <p:cNvSpPr/>
          <p:nvPr/>
        </p:nvSpPr>
        <p:spPr>
          <a:xfrm>
            <a:off x="2305050" y="3381375"/>
            <a:ext cx="285750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P434.043</a:t>
            </a:r>
            <a:endParaRPr lang="en-US" sz="1950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48" y="4103927"/>
            <a:ext cx="5188428" cy="5188428"/>
          </a:xfrm>
          <a:prstGeom prst="rect">
            <a:avLst/>
          </a:prstGeom>
        </p:spPr>
      </p:pic>
      <p:sp>
        <p:nvSpPr>
          <p:cNvPr id="25" name="name_641"/>
          <p:cNvSpPr/>
          <p:nvPr/>
        </p:nvSpPr>
        <p:spPr>
          <a:xfrm>
            <a:off x="2305050" y="372427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641 ₽</a:t>
            </a:r>
            <a:endParaRPr lang="en-US" sz="3000" dirty="0"/>
          </a:p>
        </p:txBody>
      </p:sp>
      <p:pic>
        <p:nvPicPr>
          <p:cNvPr id="12" name="Group 125" descr="preencoded.pn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4730891" y="4083434"/>
            <a:ext cx="4756009" cy="475439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kaso_texttoimage_3d-model-A-minimalistic-white-apartment-filled-wit 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Frame 6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250" y="8153400"/>
            <a:ext cx="762000" cy="907638"/>
          </a:xfrm>
          <a:prstGeom prst="rect">
            <a:avLst/>
          </a:prstGeom>
        </p:spPr>
      </p:pic>
      <p:pic>
        <p:nvPicPr>
          <p:cNvPr id="4" name="Frame 1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1125" y="923925"/>
            <a:ext cx="6267379" cy="1023938"/>
          </a:xfrm>
          <a:prstGeom prst="rect">
            <a:avLst/>
          </a:prstGeom>
        </p:spPr>
      </p:pic>
      <p:pic>
        <p:nvPicPr>
          <p:cNvPr id="5" name="Frame 7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81125" y="5200650"/>
            <a:ext cx="10363200" cy="371475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2190750" y="5676900"/>
            <a:ext cx="9286875" cy="2762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spcAft>
                <a:spcPts val="750"/>
              </a:spcAft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 связи с ростом удаленной и гибридной работы, сувениры, которые облегчают работу из дома, будут востребованы.
Это могут быть удобные офисные принадлежности, высокотехнологичные гаджеты и продукция, способствующая созданию комфортной рабочей среды</a:t>
            </a:r>
            <a:endParaRPr lang="en-US" sz="3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3@10x 6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800975" y="0"/>
            <a:ext cx="10487025" cy="8124825"/>
          </a:xfrm>
          <a:prstGeom prst="rect">
            <a:avLst/>
          </a:prstGeom>
        </p:spPr>
      </p:pic>
      <p:pic>
        <p:nvPicPr>
          <p:cNvPr id="3" name="Ресурс 3@10x 7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2162176"/>
            <a:ext cx="12033287" cy="8124824"/>
          </a:xfrm>
          <a:prstGeom prst="rect">
            <a:avLst/>
          </a:prstGeom>
        </p:spPr>
      </p:pic>
      <p:pic>
        <p:nvPicPr>
          <p:cNvPr id="4" name="Frame 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7"/>
          </a:xfrm>
          <a:prstGeom prst="rect">
            <a:avLst/>
          </a:prstGeom>
        </p:spPr>
      </p:pic>
      <p:pic>
        <p:nvPicPr>
          <p:cNvPr id="5" name="Fram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6" name="Rectangle 1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8048625" cy="7953375"/>
          </a:xfrm>
          <a:prstGeom prst="rect">
            <a:avLst/>
          </a:prstGeom>
        </p:spPr>
      </p:pic>
      <p:pic>
        <p:nvPicPr>
          <p:cNvPr id="7" name="Rectangle 2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72625" y="476250"/>
            <a:ext cx="8048625" cy="6657975"/>
          </a:xfrm>
          <a:prstGeom prst="rect">
            <a:avLst/>
          </a:prstGeom>
        </p:spPr>
      </p:pic>
      <p:pic>
        <p:nvPicPr>
          <p:cNvPr id="8" name="Frame 2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572625" y="7277100"/>
            <a:ext cx="8048625" cy="2057400"/>
          </a:xfrm>
          <a:prstGeom prst="rect">
            <a:avLst/>
          </a:prstGeom>
        </p:spPr>
      </p:pic>
      <p:pic>
        <p:nvPicPr>
          <p:cNvPr id="9" name="Frame 1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8048625" cy="762000"/>
          </a:xfrm>
          <a:prstGeom prst="rect">
            <a:avLst/>
          </a:prstGeom>
        </p:spPr>
      </p:pic>
      <p:pic>
        <p:nvPicPr>
          <p:cNvPr id="12" name="Frame 10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362825" y="6410325"/>
            <a:ext cx="1781175" cy="1285875"/>
          </a:xfrm>
          <a:prstGeom prst="rect">
            <a:avLst/>
          </a:prstGeom>
        </p:spPr>
      </p:pic>
      <p:pic>
        <p:nvPicPr>
          <p:cNvPr id="13" name="Frame 11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190750" y="2028825"/>
            <a:ext cx="2609850" cy="1781175"/>
          </a:xfrm>
          <a:prstGeom prst="rect">
            <a:avLst/>
          </a:prstGeom>
        </p:spPr>
      </p:pic>
      <p:pic>
        <p:nvPicPr>
          <p:cNvPr id="14" name="Group 135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429750" y="0"/>
            <a:ext cx="8858250" cy="9334500"/>
          </a:xfrm>
          <a:prstGeom prst="rect">
            <a:avLst/>
          </a:prstGeom>
        </p:spPr>
      </p:pic>
      <p:pic>
        <p:nvPicPr>
          <p:cNvPr id="15" name="xd_connects_logo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6" name="Text 0"/>
          <p:cNvSpPr/>
          <p:nvPr/>
        </p:nvSpPr>
        <p:spPr>
          <a:xfrm>
            <a:off x="11106150" y="8020050"/>
            <a:ext cx="47148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Совет: добавьте упаковку</a:t>
            </a:r>
            <a:br>
              <a:rPr dirty="0"/>
            </a:b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креативным нанесением</a:t>
            </a:r>
            <a:endParaRPr lang="en-US" sz="1950" dirty="0"/>
          </a:p>
        </p:txBody>
      </p:sp>
      <p:sp>
        <p:nvSpPr>
          <p:cNvPr id="17" name="Pinterest"/>
          <p:cNvSpPr/>
          <p:nvPr/>
        </p:nvSpPr>
        <p:spPr>
          <a:xfrm>
            <a:off x="2190750" y="704850"/>
            <a:ext cx="429577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«</a:t>
            </a:r>
            <a:r>
              <a:rPr lang="en-US" sz="3000" kern="0" spc="-150" dirty="0" err="1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Как</a:t>
            </a:r>
            <a:r>
              <a:rPr lang="en-US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 </a:t>
            </a:r>
            <a:r>
              <a:rPr lang="en-US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Pinterest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»</a:t>
            </a:r>
            <a:endParaRPr lang="en-US" sz="3000" dirty="0"/>
          </a:p>
        </p:txBody>
      </p:sp>
      <p:sp>
        <p:nvSpPr>
          <p:cNvPr id="18" name="VINGA Waltor"/>
          <p:cNvSpPr/>
          <p:nvPr/>
        </p:nvSpPr>
        <p:spPr>
          <a:xfrm>
            <a:off x="7213492" y="6972301"/>
            <a:ext cx="160972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Тапочки VINGA Waltor</a:t>
            </a:r>
            <a:endParaRPr lang="en-US" sz="1950" dirty="0"/>
          </a:p>
        </p:txBody>
      </p:sp>
      <p:sp>
        <p:nvSpPr>
          <p:cNvPr id="19" name="V499112LXL"/>
          <p:cNvSpPr/>
          <p:nvPr/>
        </p:nvSpPr>
        <p:spPr>
          <a:xfrm>
            <a:off x="7213492" y="7610476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V499103SM</a:t>
            </a:r>
            <a:endParaRPr lang="en-US" sz="1950" dirty="0"/>
          </a:p>
        </p:txBody>
      </p:sp>
      <p:sp>
        <p:nvSpPr>
          <p:cNvPr id="20" name="name_3022"/>
          <p:cNvSpPr/>
          <p:nvPr/>
        </p:nvSpPr>
        <p:spPr>
          <a:xfrm>
            <a:off x="7213492" y="7953376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871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sp>
        <p:nvSpPr>
          <p:cNvPr id="21" name="Ukiyo Keiko    AWARE 100x180"/>
          <p:cNvSpPr/>
          <p:nvPr/>
        </p:nvSpPr>
        <p:spPr>
          <a:xfrm>
            <a:off x="2190750" y="2028825"/>
            <a:ext cx="2628900" cy="990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nn-NO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Плед VINGA Bilton, 130х170 см</a:t>
            </a:r>
            <a:endParaRPr lang="en-US" sz="1950" dirty="0"/>
          </a:p>
        </p:txBody>
      </p:sp>
      <p:sp>
        <p:nvSpPr>
          <p:cNvPr id="22" name="P453842"/>
          <p:cNvSpPr/>
          <p:nvPr/>
        </p:nvSpPr>
        <p:spPr>
          <a:xfrm>
            <a:off x="2190750" y="2678744"/>
            <a:ext cx="108585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194622</a:t>
            </a:r>
            <a:endParaRPr lang="en-US" sz="1950" dirty="0"/>
          </a:p>
        </p:txBody>
      </p:sp>
      <p:sp>
        <p:nvSpPr>
          <p:cNvPr id="23" name="name_3022"/>
          <p:cNvSpPr/>
          <p:nvPr/>
        </p:nvSpPr>
        <p:spPr>
          <a:xfrm>
            <a:off x="2190750" y="3021644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844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965" y="5048992"/>
            <a:ext cx="5561490" cy="556149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201" y="1410402"/>
            <a:ext cx="6057199" cy="605719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5@10x 5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876550" y="0"/>
            <a:ext cx="15411450" cy="8763000"/>
          </a:xfrm>
          <a:prstGeom prst="rect">
            <a:avLst/>
          </a:prstGeom>
        </p:spPr>
      </p:pic>
      <p:pic>
        <p:nvPicPr>
          <p:cNvPr id="3" name="Ресурс 5@10x 6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1706225" cy="10287000"/>
          </a:xfrm>
          <a:prstGeom prst="rect">
            <a:avLst/>
          </a:prstGeom>
        </p:spPr>
      </p:pic>
      <p:pic>
        <p:nvPicPr>
          <p:cNvPr id="4" name="Frame 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5" name="Fram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6" name="Rectangle 1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9086850" cy="7953375"/>
          </a:xfrm>
          <a:prstGeom prst="rect">
            <a:avLst/>
          </a:prstGeom>
        </p:spPr>
      </p:pic>
      <p:pic>
        <p:nvPicPr>
          <p:cNvPr id="7" name="Soft Star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53050" y="2562225"/>
            <a:ext cx="571500" cy="571500"/>
          </a:xfrm>
          <a:prstGeom prst="rect">
            <a:avLst/>
          </a:prstGeom>
        </p:spPr>
      </p:pic>
      <p:pic>
        <p:nvPicPr>
          <p:cNvPr id="8" name="Rectangle 2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610850" y="476250"/>
            <a:ext cx="7010400" cy="6657975"/>
          </a:xfrm>
          <a:prstGeom prst="rect">
            <a:avLst/>
          </a:prstGeom>
        </p:spPr>
      </p:pic>
      <p:pic>
        <p:nvPicPr>
          <p:cNvPr id="9" name="Group 1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0" y="4076700"/>
            <a:ext cx="5970238" cy="5972260"/>
          </a:xfrm>
          <a:prstGeom prst="rect">
            <a:avLst/>
          </a:prstGeom>
        </p:spPr>
      </p:pic>
      <p:pic>
        <p:nvPicPr>
          <p:cNvPr id="10" name="Frame 2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610850" y="7277100"/>
            <a:ext cx="7010400" cy="2057400"/>
          </a:xfrm>
          <a:prstGeom prst="rect">
            <a:avLst/>
          </a:prstGeom>
        </p:spPr>
      </p:pic>
      <p:pic>
        <p:nvPicPr>
          <p:cNvPr id="11" name="Frame 3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885950" y="3705225"/>
            <a:ext cx="3048000" cy="1533525"/>
          </a:xfrm>
          <a:prstGeom prst="rect">
            <a:avLst/>
          </a:prstGeom>
        </p:spPr>
      </p:pic>
      <p:pic>
        <p:nvPicPr>
          <p:cNvPr id="12" name="Frame 1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9086850" cy="762000"/>
          </a:xfrm>
          <a:prstGeom prst="rect">
            <a:avLst/>
          </a:prstGeom>
        </p:spPr>
      </p:pic>
      <p:pic>
        <p:nvPicPr>
          <p:cNvPr id="13" name="Open Big Box Mockup 1" descr="preencoded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9620250" y="200025"/>
            <a:ext cx="8667750" cy="6600825"/>
          </a:xfrm>
          <a:prstGeom prst="rect">
            <a:avLst/>
          </a:prstGeom>
        </p:spPr>
      </p:pic>
      <p:pic>
        <p:nvPicPr>
          <p:cNvPr id="14" name="p453.392__1 1" descr="preencoded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4171950" y="1123950"/>
            <a:ext cx="4333875" cy="4333875"/>
          </a:xfrm>
          <a:prstGeom prst="rect">
            <a:avLst/>
          </a:prstGeom>
        </p:spPr>
      </p:pic>
      <p:pic>
        <p:nvPicPr>
          <p:cNvPr id="15" name="p774.471__4 1" descr="preencoded.pn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5029200" y="2600325"/>
            <a:ext cx="6958110" cy="6958110"/>
          </a:xfrm>
          <a:prstGeom prst="rect">
            <a:avLst/>
          </a:prstGeom>
        </p:spPr>
      </p:pic>
      <p:pic>
        <p:nvPicPr>
          <p:cNvPr id="16" name="Frame 4" descr="preencoded.png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7429500" y="7781925"/>
            <a:ext cx="1990725" cy="1038225"/>
          </a:xfrm>
          <a:prstGeom prst="rect">
            <a:avLst/>
          </a:prstGeom>
        </p:spPr>
      </p:pic>
      <p:pic>
        <p:nvPicPr>
          <p:cNvPr id="17" name="Frame 7" descr="preencoded.png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3648075" y="1666875"/>
            <a:ext cx="1990725" cy="1285875"/>
          </a:xfrm>
          <a:prstGeom prst="rect">
            <a:avLst/>
          </a:prstGeom>
        </p:spPr>
      </p:pic>
      <p:pic>
        <p:nvPicPr>
          <p:cNvPr id="18" name="xd_connects_logo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9" name="Text 0"/>
          <p:cNvSpPr/>
          <p:nvPr/>
        </p:nvSpPr>
        <p:spPr>
          <a:xfrm>
            <a:off x="12087225" y="8105775"/>
            <a:ext cx="4933950" cy="4000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Совет: добавьте упаковку с креативным оформлением</a:t>
            </a:r>
            <a:endParaRPr lang="en-US" sz="1950" dirty="0"/>
          </a:p>
        </p:txBody>
      </p:sp>
      <p:sp>
        <p:nvSpPr>
          <p:cNvPr id="20" name="Terra"/>
          <p:cNvSpPr/>
          <p:nvPr/>
        </p:nvSpPr>
        <p:spPr>
          <a:xfrm>
            <a:off x="1885950" y="3705225"/>
            <a:ext cx="3067050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Подставка</a:t>
            </a:r>
            <a:br/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для ноутбука/планшета Terra</a:t>
            </a:r>
            <a:endParaRPr lang="en-US" sz="1950" dirty="0"/>
          </a:p>
        </p:txBody>
      </p:sp>
      <p:sp>
        <p:nvSpPr>
          <p:cNvPr id="21" name="P301652"/>
          <p:cNvSpPr/>
          <p:nvPr/>
        </p:nvSpPr>
        <p:spPr>
          <a:xfrm>
            <a:off x="1885950" y="4591050"/>
            <a:ext cx="306705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P301.652</a:t>
            </a:r>
            <a:endParaRPr lang="en-US" sz="1950" dirty="0"/>
          </a:p>
        </p:txBody>
      </p:sp>
      <p:sp>
        <p:nvSpPr>
          <p:cNvPr id="22" name="name_3553"/>
          <p:cNvSpPr/>
          <p:nvPr/>
        </p:nvSpPr>
        <p:spPr>
          <a:xfrm>
            <a:off x="1885950" y="4933950"/>
            <a:ext cx="307657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375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sp>
        <p:nvSpPr>
          <p:cNvPr id="23" name="Text 4"/>
          <p:cNvSpPr/>
          <p:nvPr/>
        </p:nvSpPr>
        <p:spPr>
          <a:xfrm>
            <a:off x="2190750" y="704850"/>
            <a:ext cx="553402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«</a:t>
            </a:r>
            <a:r>
              <a:rPr lang="en-US" sz="3000" kern="0" spc="-150" dirty="0" err="1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Ментальный</a:t>
            </a:r>
            <a:r>
              <a:rPr lang="en-US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en-US" sz="3000" kern="0" spc="-150" dirty="0" err="1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лыжник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»</a:t>
            </a:r>
            <a:endParaRPr lang="en-US" sz="3000" dirty="0"/>
          </a:p>
        </p:txBody>
      </p:sp>
      <p:sp>
        <p:nvSpPr>
          <p:cNvPr id="24" name="5"/>
          <p:cNvSpPr/>
          <p:nvPr/>
        </p:nvSpPr>
        <p:spPr>
          <a:xfrm>
            <a:off x="7429500" y="7781925"/>
            <a:ext cx="2009775" cy="247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Блокнот, А5</a:t>
            </a:r>
            <a:endParaRPr lang="en-US" sz="1950" dirty="0"/>
          </a:p>
        </p:txBody>
      </p:sp>
      <p:sp>
        <p:nvSpPr>
          <p:cNvPr id="25" name="P774471"/>
          <p:cNvSpPr/>
          <p:nvPr/>
        </p:nvSpPr>
        <p:spPr>
          <a:xfrm>
            <a:off x="7429500" y="8172450"/>
            <a:ext cx="200977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P774.471</a:t>
            </a:r>
            <a:endParaRPr lang="en-US" sz="1950" dirty="0"/>
          </a:p>
        </p:txBody>
      </p:sp>
      <p:sp>
        <p:nvSpPr>
          <p:cNvPr id="26" name="name_699"/>
          <p:cNvSpPr/>
          <p:nvPr/>
        </p:nvSpPr>
        <p:spPr>
          <a:xfrm>
            <a:off x="7429500" y="8515350"/>
            <a:ext cx="201930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664 </a:t>
            </a: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sp>
        <p:nvSpPr>
          <p:cNvPr id="27" name="Impact"/>
          <p:cNvSpPr/>
          <p:nvPr/>
        </p:nvSpPr>
        <p:spPr>
          <a:xfrm>
            <a:off x="3648075" y="1666875"/>
            <a:ext cx="20097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Вязаная шапка Impact</a:t>
            </a:r>
            <a:endParaRPr lang="en-US" sz="1950" dirty="0"/>
          </a:p>
        </p:txBody>
      </p:sp>
      <p:sp>
        <p:nvSpPr>
          <p:cNvPr id="28" name="P453392"/>
          <p:cNvSpPr/>
          <p:nvPr/>
        </p:nvSpPr>
        <p:spPr>
          <a:xfrm>
            <a:off x="3648075" y="2305050"/>
            <a:ext cx="200977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P453.392</a:t>
            </a:r>
            <a:endParaRPr lang="en-US" sz="1950" dirty="0"/>
          </a:p>
        </p:txBody>
      </p:sp>
      <p:sp>
        <p:nvSpPr>
          <p:cNvPr id="29" name="name_1059"/>
          <p:cNvSpPr/>
          <p:nvPr/>
        </p:nvSpPr>
        <p:spPr>
          <a:xfrm>
            <a:off x="3648075" y="2647950"/>
            <a:ext cx="201930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006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3@10x 15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410078" y="47616"/>
            <a:ext cx="13877922" cy="10239384"/>
          </a:xfrm>
          <a:prstGeom prst="rect">
            <a:avLst/>
          </a:prstGeom>
        </p:spPr>
      </p:pic>
      <p:pic>
        <p:nvPicPr>
          <p:cNvPr id="3" name="Ресурс 3@10x 16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670998" cy="10287000"/>
          </a:xfrm>
          <a:prstGeom prst="rect">
            <a:avLst/>
          </a:prstGeom>
        </p:spPr>
      </p:pic>
      <p:pic>
        <p:nvPicPr>
          <p:cNvPr id="4" name="Frame 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0360" y="8572500"/>
            <a:ext cx="773779" cy="906971"/>
          </a:xfrm>
          <a:prstGeom prst="rect">
            <a:avLst/>
          </a:prstGeom>
        </p:spPr>
      </p:pic>
      <p:pic>
        <p:nvPicPr>
          <p:cNvPr id="5" name="Fram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0360" y="476250"/>
            <a:ext cx="773779" cy="906971"/>
          </a:xfrm>
          <a:prstGeom prst="rect">
            <a:avLst/>
          </a:prstGeom>
        </p:spPr>
      </p:pic>
      <p:pic>
        <p:nvPicPr>
          <p:cNvPr id="6" name="Frame 1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8048625" cy="762000"/>
          </a:xfrm>
          <a:prstGeom prst="rect">
            <a:avLst/>
          </a:prstGeom>
        </p:spPr>
      </p:pic>
      <p:pic>
        <p:nvPicPr>
          <p:cNvPr id="7" name="Rectangle 1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8048625" cy="7953375"/>
          </a:xfrm>
          <a:prstGeom prst="rect">
            <a:avLst/>
          </a:prstGeom>
        </p:spPr>
      </p:pic>
      <p:pic>
        <p:nvPicPr>
          <p:cNvPr id="8" name="Rectangle 2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572625" y="476250"/>
            <a:ext cx="8048625" cy="6657975"/>
          </a:xfrm>
          <a:prstGeom prst="rect">
            <a:avLst/>
          </a:prstGeom>
        </p:spPr>
      </p:pic>
      <p:pic>
        <p:nvPicPr>
          <p:cNvPr id="9" name="Frame 2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572625" y="7277100"/>
            <a:ext cx="8048625" cy="2057400"/>
          </a:xfrm>
          <a:prstGeom prst="rect">
            <a:avLst/>
          </a:prstGeom>
        </p:spPr>
      </p:pic>
      <p:pic>
        <p:nvPicPr>
          <p:cNvPr id="13" name="Frame 13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857375" y="2152650"/>
            <a:ext cx="3181350" cy="1781175"/>
          </a:xfrm>
          <a:prstGeom prst="rect">
            <a:avLst/>
          </a:prstGeom>
        </p:spPr>
      </p:pic>
      <p:pic>
        <p:nvPicPr>
          <p:cNvPr id="14" name="Frame 14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591175" y="2152650"/>
            <a:ext cx="3419475" cy="1533525"/>
          </a:xfrm>
          <a:prstGeom prst="rect">
            <a:avLst/>
          </a:prstGeom>
        </p:spPr>
      </p:pic>
      <p:pic>
        <p:nvPicPr>
          <p:cNvPr id="15" name="xd_connects_logo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6" name="Black magic"/>
          <p:cNvSpPr/>
          <p:nvPr/>
        </p:nvSpPr>
        <p:spPr>
          <a:xfrm>
            <a:off x="2190750" y="704850"/>
            <a:ext cx="377190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«</a:t>
            </a:r>
            <a:r>
              <a:rPr lang="en-US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Black magic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»</a:t>
            </a:r>
            <a:endParaRPr lang="en-US" sz="3000" dirty="0"/>
          </a:p>
        </p:txBody>
      </p:sp>
      <p:sp>
        <p:nvSpPr>
          <p:cNvPr id="18" name="Swiss Peak    RCS"/>
          <p:cNvSpPr/>
          <p:nvPr/>
        </p:nvSpPr>
        <p:spPr>
          <a:xfrm>
            <a:off x="1857375" y="2152650"/>
            <a:ext cx="2924175" cy="990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Ароматический диффузор с палочками </a:t>
            </a:r>
            <a:r>
              <a:rPr lang="ru-RU" sz="1950" kern="0" spc="-75" dirty="0" err="1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Ukiyo</a:t>
            </a:r>
            <a:endParaRPr lang="en-US" sz="1950" dirty="0"/>
          </a:p>
        </p:txBody>
      </p:sp>
      <p:sp>
        <p:nvSpPr>
          <p:cNvPr id="19" name="P300261"/>
          <p:cNvSpPr/>
          <p:nvPr/>
        </p:nvSpPr>
        <p:spPr>
          <a:xfrm>
            <a:off x="1857375" y="3085408"/>
            <a:ext cx="10763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P262.951</a:t>
            </a:r>
            <a:endParaRPr lang="en-US" sz="1950" dirty="0"/>
          </a:p>
        </p:txBody>
      </p:sp>
      <p:sp>
        <p:nvSpPr>
          <p:cNvPr id="20" name="name_881"/>
          <p:cNvSpPr/>
          <p:nvPr/>
        </p:nvSpPr>
        <p:spPr>
          <a:xfrm>
            <a:off x="1857375" y="3428308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1 345 ₽</a:t>
            </a:r>
            <a:endParaRPr lang="en-US" sz="3000" dirty="0"/>
          </a:p>
        </p:txBody>
      </p:sp>
      <p:sp>
        <p:nvSpPr>
          <p:cNvPr id="21" name="Swiss Peak Cedar    RCS"/>
          <p:cNvSpPr/>
          <p:nvPr/>
        </p:nvSpPr>
        <p:spPr>
          <a:xfrm>
            <a:off x="5591175" y="2152650"/>
            <a:ext cx="343852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Электрический винный штопор на батарейках</a:t>
            </a:r>
            <a:endParaRPr lang="en-US" sz="1950" dirty="0"/>
          </a:p>
        </p:txBody>
      </p:sp>
      <p:sp>
        <p:nvSpPr>
          <p:cNvPr id="22" name="P611161"/>
          <p:cNvSpPr/>
          <p:nvPr/>
        </p:nvSpPr>
        <p:spPr>
          <a:xfrm>
            <a:off x="5584031" y="2790043"/>
            <a:ext cx="91440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P911.411</a:t>
            </a:r>
            <a:endParaRPr lang="en-US" sz="1950" dirty="0"/>
          </a:p>
        </p:txBody>
      </p:sp>
      <p:sp>
        <p:nvSpPr>
          <p:cNvPr id="23" name="name_1 059"/>
          <p:cNvSpPr/>
          <p:nvPr/>
        </p:nvSpPr>
        <p:spPr>
          <a:xfrm>
            <a:off x="5591175" y="313369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375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734" y="3428308"/>
            <a:ext cx="5712651" cy="5712651"/>
          </a:xfrm>
          <a:prstGeom prst="rect">
            <a:avLst/>
          </a:prstGeom>
        </p:spPr>
      </p:pic>
      <p:pic>
        <p:nvPicPr>
          <p:cNvPr id="26" name="Group 135" descr="preencoded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429750" y="17161"/>
            <a:ext cx="8858250" cy="93345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6"/>
          <a:stretch>
            <a:fillRect/>
          </a:stretch>
        </p:blipFill>
        <p:spPr>
          <a:xfrm>
            <a:off x="2636033" y="3132052"/>
            <a:ext cx="5149186" cy="6457959"/>
          </a:xfrm>
          <a:prstGeom prst="rect">
            <a:avLst/>
          </a:prstGeom>
        </p:spPr>
      </p:pic>
      <p:sp>
        <p:nvSpPr>
          <p:cNvPr id="17" name="Text 1"/>
          <p:cNvSpPr/>
          <p:nvPr/>
        </p:nvSpPr>
        <p:spPr>
          <a:xfrm>
            <a:off x="11106150" y="8020050"/>
            <a:ext cx="49434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Совет: добавьте упаковку</a:t>
            </a:r>
            <a:br>
              <a:rPr lang="ru-RU" sz="2000" dirty="0"/>
            </a:br>
            <a:r>
              <a:rPr lang="ru-RU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креативным нанесением</a:t>
            </a:r>
            <a:endParaRPr lang="ru-RU" sz="19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kaso_texttoimage_3d-model-minimalistic-light-Christmas-background-i 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2025       ChatGPT                   AI   XD Connects"/>
          <p:cNvSpPr/>
          <p:nvPr/>
        </p:nvSpPr>
        <p:spPr>
          <a:xfrm>
            <a:off x="952500" y="2971800"/>
            <a:ext cx="7943850" cy="6438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spcAft>
                <a:spcPts val="1125"/>
              </a:spcAft>
              <a:buNone/>
            </a:pPr>
            <a:r>
              <a:rPr lang="en-US" sz="3000" kern="0" spc="-1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Перед вами — первая новогодняя презентация, созданная с помощью</a:t>
            </a:r>
            <a:br>
              <a:rPr dirty="0"/>
            </a:br>
            <a:r>
              <a:rPr lang="en-US" sz="3000" kern="0" spc="-1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
Какие подарки выбрать к предстоящему празднику? Что будет актуально</a:t>
            </a:r>
            <a:br>
              <a:rPr dirty="0"/>
            </a:br>
            <a:r>
              <a:rPr lang="en-US" sz="3000" kern="0" spc="-1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 2025 году?
С этими вопросами мы обратились</a:t>
            </a:r>
            <a:br>
              <a:rPr dirty="0"/>
            </a:br>
            <a:r>
              <a:rPr lang="en-US" sz="3000" kern="0" spc="-1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 ChatGPT, который провел большое исследование отрасли корпоративных подарков и выяснил, какую</a:t>
            </a:r>
            <a:br>
              <a:rPr dirty="0"/>
            </a:br>
            <a:r>
              <a:rPr lang="en-US" sz="3000" kern="0" spc="-1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нужно сотворить, чтобы быть в тренде. 
Делимся главными идеями AI и </a:t>
            </a:r>
            <a:r>
              <a:rPr lang="en-US" sz="3000" kern="0" spc="-150" dirty="0" err="1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экспертов</a:t>
            </a:r>
            <a:br>
              <a:rPr lang="ru-RU" sz="3000" kern="0" spc="-1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</a:br>
            <a:r>
              <a:rPr lang="en-US" sz="3000" kern="0" spc="-150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XD Connects.</a:t>
            </a:r>
            <a:endParaRPr lang="en-US" sz="3000" dirty="0"/>
          </a:p>
        </p:txBody>
      </p:sp>
      <p:pic>
        <p:nvPicPr>
          <p:cNvPr id="3" name="div.section-header-badge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35642" y="7593330"/>
            <a:ext cx="2071387" cy="400050"/>
          </a:xfrm>
          <a:prstGeom prst="rect">
            <a:avLst/>
          </a:prstGeom>
        </p:spPr>
      </p:pic>
      <p:pic>
        <p:nvPicPr>
          <p:cNvPr id="4" name="div.section-header-badge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5480" y="3876675"/>
            <a:ext cx="5819540" cy="403479"/>
          </a:xfrm>
          <a:prstGeom prst="rect">
            <a:avLst/>
          </a:prstGeom>
        </p:spPr>
      </p:pic>
      <p:pic>
        <p:nvPicPr>
          <p:cNvPr id="5" name="Fram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2500" y="1219200"/>
            <a:ext cx="762000" cy="955272"/>
          </a:xfrm>
          <a:prstGeom prst="rect">
            <a:avLst/>
          </a:prstGeom>
        </p:spPr>
      </p:pic>
      <p:sp>
        <p:nvSpPr>
          <p:cNvPr id="6" name="default_name"/>
          <p:cNvSpPr/>
          <p:nvPr/>
        </p:nvSpPr>
        <p:spPr>
          <a:xfrm>
            <a:off x="1905000" y="1333500"/>
            <a:ext cx="2552700" cy="533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5250" kern="0" spc="-225" dirty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Привет!</a:t>
            </a:r>
            <a:endParaRPr lang="en-US" sz="52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kaso_texttoimage_3d-model-A-magical-little-white-suitcase-on-wheels 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Frame 6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250" y="8153400"/>
            <a:ext cx="762000" cy="907638"/>
          </a:xfrm>
          <a:prstGeom prst="rect">
            <a:avLst/>
          </a:prstGeom>
        </p:spPr>
      </p:pic>
      <p:pic>
        <p:nvPicPr>
          <p:cNvPr id="4" name="Frame 1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1125" y="923925"/>
            <a:ext cx="8681754" cy="973598"/>
          </a:xfrm>
          <a:prstGeom prst="rect">
            <a:avLst/>
          </a:prstGeom>
        </p:spPr>
      </p:pic>
      <p:pic>
        <p:nvPicPr>
          <p:cNvPr id="5" name="Frame 7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81125" y="4438650"/>
            <a:ext cx="10363200" cy="447675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2190750" y="4914900"/>
            <a:ext cx="9286875" cy="3524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spcAft>
                <a:spcPts val="750"/>
              </a:spcAft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Потребители ищут новые впечатления</a:t>
            </a:r>
            <a:br/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 приключения. Это открывает возможности</a:t>
            </a:r>
            <a:br/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для сувениров, связанных с путешествиями, такими как персонализированные дорожные наборы, сумки и аксессуары для активного отдыха.
Такие товары должны быть функциональными</a:t>
            </a:r>
            <a:br/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 стильными, чтобы сопровождать клиентов</a:t>
            </a:r>
            <a:br/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 их приключениях.</a:t>
            </a:r>
            <a:endParaRPr lang="en-US" sz="3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d_connects_logo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pic>
        <p:nvPicPr>
          <p:cNvPr id="3" name="Ресурс 4@10x 1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24723" y="0"/>
            <a:ext cx="10963277" cy="10287000"/>
          </a:xfrm>
          <a:prstGeom prst="rect">
            <a:avLst/>
          </a:prstGeom>
        </p:spPr>
      </p:pic>
      <p:pic>
        <p:nvPicPr>
          <p:cNvPr id="4" name="Ресурс 4@10x 2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18716" cy="10287000"/>
          </a:xfrm>
          <a:prstGeom prst="rect">
            <a:avLst/>
          </a:prstGeom>
        </p:spPr>
      </p:pic>
      <p:pic>
        <p:nvPicPr>
          <p:cNvPr id="5" name="Frame 6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6" name="Frame 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7" name="Rectangle 1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16240125" cy="7953375"/>
          </a:xfrm>
          <a:prstGeom prst="rect">
            <a:avLst/>
          </a:prstGeom>
        </p:spPr>
      </p:pic>
      <p:pic>
        <p:nvPicPr>
          <p:cNvPr id="8" name="Frame 1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16240125" cy="762000"/>
          </a:xfrm>
          <a:prstGeom prst="rect">
            <a:avLst/>
          </a:prstGeom>
        </p:spPr>
      </p:pic>
      <p:pic>
        <p:nvPicPr>
          <p:cNvPr id="13" name="Frame 10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809750" y="4229100"/>
            <a:ext cx="2771775" cy="1228725"/>
          </a:xfrm>
          <a:prstGeom prst="rect">
            <a:avLst/>
          </a:prstGeom>
        </p:spPr>
      </p:pic>
      <p:pic>
        <p:nvPicPr>
          <p:cNvPr id="16" name="Frame 13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925300" y="1724025"/>
            <a:ext cx="1838325" cy="1228725"/>
          </a:xfrm>
          <a:prstGeom prst="rect">
            <a:avLst/>
          </a:prstGeom>
        </p:spPr>
      </p:pic>
      <p:sp>
        <p:nvSpPr>
          <p:cNvPr id="17" name="Text 0"/>
          <p:cNvSpPr/>
          <p:nvPr/>
        </p:nvSpPr>
        <p:spPr>
          <a:xfrm>
            <a:off x="2190750" y="704850"/>
            <a:ext cx="51244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«Скоро лето!»</a:t>
            </a:r>
            <a:endParaRPr lang="en-US" sz="3000" dirty="0"/>
          </a:p>
        </p:txBody>
      </p:sp>
      <p:sp>
        <p:nvSpPr>
          <p:cNvPr id="18" name="Ukiyo Yukari XL"/>
          <p:cNvSpPr/>
          <p:nvPr/>
        </p:nvSpPr>
        <p:spPr>
          <a:xfrm>
            <a:off x="2338767" y="5170413"/>
            <a:ext cx="2790825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55"/>
              </a:lnSpc>
            </a:pP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Солнцезащитные очки из переработанного пластика RCS</a:t>
            </a:r>
            <a:endParaRPr lang="en-US" sz="1950" dirty="0"/>
          </a:p>
        </p:txBody>
      </p:sp>
      <p:sp>
        <p:nvSpPr>
          <p:cNvPr id="19" name="P453839"/>
          <p:cNvSpPr/>
          <p:nvPr/>
        </p:nvSpPr>
        <p:spPr>
          <a:xfrm>
            <a:off x="2338767" y="5999088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P453.971</a:t>
            </a:r>
            <a:endParaRPr lang="en-US" sz="1950" dirty="0"/>
          </a:p>
        </p:txBody>
      </p:sp>
      <p:sp>
        <p:nvSpPr>
          <p:cNvPr id="20" name="name_6550"/>
          <p:cNvSpPr/>
          <p:nvPr/>
        </p:nvSpPr>
        <p:spPr>
          <a:xfrm>
            <a:off x="2338767" y="6341988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837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787" y="2299827"/>
            <a:ext cx="6932677" cy="693267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" t="6672"/>
          <a:stretch>
            <a:fillRect/>
          </a:stretch>
        </p:blipFill>
        <p:spPr>
          <a:xfrm rot="1346160">
            <a:off x="10037990" y="-115007"/>
            <a:ext cx="7438947" cy="7136809"/>
          </a:xfrm>
          <a:prstGeom prst="rect">
            <a:avLst/>
          </a:prstGeom>
        </p:spPr>
      </p:pic>
      <p:sp>
        <p:nvSpPr>
          <p:cNvPr id="32" name="Ukiyo Yukari XL"/>
          <p:cNvSpPr/>
          <p:nvPr/>
        </p:nvSpPr>
        <p:spPr>
          <a:xfrm>
            <a:off x="14175984" y="5809467"/>
            <a:ext cx="2790825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55"/>
              </a:lnSpc>
            </a:pP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Воздушный змей </a:t>
            </a: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Delta</a:t>
            </a:r>
            <a:endParaRPr lang="en-US" sz="1950" dirty="0"/>
          </a:p>
        </p:txBody>
      </p:sp>
      <p:sp>
        <p:nvSpPr>
          <p:cNvPr id="33" name="P453839"/>
          <p:cNvSpPr/>
          <p:nvPr/>
        </p:nvSpPr>
        <p:spPr>
          <a:xfrm>
            <a:off x="14175984" y="6199992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P453.421</a:t>
            </a:r>
            <a:endParaRPr lang="en-US" sz="1950" dirty="0"/>
          </a:p>
        </p:txBody>
      </p:sp>
      <p:sp>
        <p:nvSpPr>
          <p:cNvPr id="34" name="name_6550"/>
          <p:cNvSpPr/>
          <p:nvPr/>
        </p:nvSpPr>
        <p:spPr>
          <a:xfrm>
            <a:off x="14175984" y="6542892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176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22" y="5923767"/>
            <a:ext cx="3886983" cy="3886983"/>
          </a:xfrm>
          <a:prstGeom prst="rect">
            <a:avLst/>
          </a:prstGeom>
        </p:spPr>
      </p:pic>
      <p:sp>
        <p:nvSpPr>
          <p:cNvPr id="37" name="Ukiyo Yukari XL"/>
          <p:cNvSpPr/>
          <p:nvPr/>
        </p:nvSpPr>
        <p:spPr>
          <a:xfrm>
            <a:off x="5048317" y="1746595"/>
            <a:ext cx="2790825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55"/>
              </a:lnSpc>
            </a:pP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Двухцветная сумка-холодильник </a:t>
            </a:r>
            <a:r>
              <a:rPr lang="ru-RU" sz="1950" kern="0" spc="-75" dirty="0" err="1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Impact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XL из RPET AWARE™</a:t>
            </a:r>
            <a:endParaRPr lang="en-US" sz="1950" dirty="0"/>
          </a:p>
        </p:txBody>
      </p:sp>
      <p:sp>
        <p:nvSpPr>
          <p:cNvPr id="38" name="P453839"/>
          <p:cNvSpPr/>
          <p:nvPr/>
        </p:nvSpPr>
        <p:spPr>
          <a:xfrm>
            <a:off x="5041641" y="2572046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P422.351</a:t>
            </a:r>
            <a:endParaRPr lang="en-US" sz="1950" dirty="0"/>
          </a:p>
        </p:txBody>
      </p:sp>
      <p:sp>
        <p:nvSpPr>
          <p:cNvPr id="39" name="name_6550"/>
          <p:cNvSpPr/>
          <p:nvPr/>
        </p:nvSpPr>
        <p:spPr>
          <a:xfrm>
            <a:off x="5041641" y="2914946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019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2@10x 2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47725" y="0"/>
            <a:ext cx="16602075" cy="10287000"/>
          </a:xfrm>
          <a:prstGeom prst="rect">
            <a:avLst/>
          </a:prstGeom>
        </p:spPr>
      </p:pic>
      <p:pic>
        <p:nvPicPr>
          <p:cNvPr id="3" name="Frame 6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4" name="Frame 5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5" name="Rectangl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8048625" cy="7953375"/>
          </a:xfrm>
          <a:prstGeom prst="rect">
            <a:avLst/>
          </a:prstGeom>
        </p:spPr>
      </p:pic>
      <p:pic>
        <p:nvPicPr>
          <p:cNvPr id="6" name="Rectangl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72625" y="476250"/>
            <a:ext cx="8048625" cy="6657975"/>
          </a:xfrm>
          <a:prstGeom prst="rect">
            <a:avLst/>
          </a:prstGeom>
        </p:spPr>
      </p:pic>
      <p:pic>
        <p:nvPicPr>
          <p:cNvPr id="7" name="Frame 2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72625" y="7277100"/>
            <a:ext cx="8048625" cy="2057400"/>
          </a:xfrm>
          <a:prstGeom prst="rect">
            <a:avLst/>
          </a:prstGeom>
        </p:spPr>
      </p:pic>
      <p:pic>
        <p:nvPicPr>
          <p:cNvPr id="8" name="Frame 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8048625" cy="762000"/>
          </a:xfrm>
          <a:prstGeom prst="rect">
            <a:avLst/>
          </a:prstGeom>
        </p:spPr>
      </p:pic>
      <p:pic>
        <p:nvPicPr>
          <p:cNvPr id="9" name="Mask group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572625" y="0"/>
            <a:ext cx="8048625" cy="7134225"/>
          </a:xfrm>
          <a:prstGeom prst="rect">
            <a:avLst/>
          </a:prstGeom>
        </p:spPr>
      </p:pic>
      <p:pic>
        <p:nvPicPr>
          <p:cNvPr id="10" name="Group 138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28750" y="2095500"/>
            <a:ext cx="7724775" cy="7572375"/>
          </a:xfrm>
          <a:prstGeom prst="rect">
            <a:avLst/>
          </a:prstGeom>
        </p:spPr>
      </p:pic>
      <p:pic>
        <p:nvPicPr>
          <p:cNvPr id="11" name="Frame 11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3457575" y="2095500"/>
            <a:ext cx="2771775" cy="1228725"/>
          </a:xfrm>
          <a:prstGeom prst="rect">
            <a:avLst/>
          </a:prstGeom>
        </p:spPr>
      </p:pic>
      <p:pic>
        <p:nvPicPr>
          <p:cNvPr id="12" name="xd_connects_logo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3" name="Text 0"/>
          <p:cNvSpPr/>
          <p:nvPr/>
        </p:nvSpPr>
        <p:spPr>
          <a:xfrm>
            <a:off x="11106150" y="8020050"/>
            <a:ext cx="47148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Совет: добавьте на упаковку
шубер с нанесением</a:t>
            </a:r>
            <a:endParaRPr lang="en-US" sz="1950" dirty="0"/>
          </a:p>
        </p:txBody>
      </p:sp>
      <p:sp>
        <p:nvSpPr>
          <p:cNvPr id="14" name="Text 1"/>
          <p:cNvSpPr/>
          <p:nvPr/>
        </p:nvSpPr>
        <p:spPr>
          <a:xfrm>
            <a:off x="2190750" y="704850"/>
            <a:ext cx="58102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 err="1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Подарок</a:t>
            </a: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«</a:t>
            </a:r>
            <a:r>
              <a:rPr lang="en-US" sz="3000" kern="0" spc="-150" dirty="0" err="1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Время</a:t>
            </a:r>
            <a:r>
              <a:rPr lang="en-US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en-US" sz="3000" kern="0" spc="-150" dirty="0" err="1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приключений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»</a:t>
            </a:r>
            <a:endParaRPr lang="en-US" sz="3000" dirty="0"/>
          </a:p>
        </p:txBody>
      </p:sp>
      <p:sp>
        <p:nvSpPr>
          <p:cNvPr id="15" name="XD Design"/>
          <p:cNvSpPr/>
          <p:nvPr/>
        </p:nvSpPr>
        <p:spPr>
          <a:xfrm>
            <a:off x="3457575" y="2095500"/>
            <a:ext cx="2790825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Дорожный органайзер XD Design</a:t>
            </a:r>
            <a:endParaRPr lang="en-US" sz="1950" dirty="0"/>
          </a:p>
        </p:txBody>
      </p:sp>
      <p:sp>
        <p:nvSpPr>
          <p:cNvPr id="16" name="P705821"/>
          <p:cNvSpPr/>
          <p:nvPr/>
        </p:nvSpPr>
        <p:spPr>
          <a:xfrm>
            <a:off x="3457575" y="2676525"/>
            <a:ext cx="104775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P705.821</a:t>
            </a:r>
            <a:endParaRPr lang="en-US" sz="1950" dirty="0"/>
          </a:p>
        </p:txBody>
      </p:sp>
      <p:sp>
        <p:nvSpPr>
          <p:cNvPr id="17" name="name_3553"/>
          <p:cNvSpPr/>
          <p:nvPr/>
        </p:nvSpPr>
        <p:spPr>
          <a:xfrm>
            <a:off x="3457575" y="301942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375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2@10x 3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1009650"/>
            <a:ext cx="7172325" cy="9277350"/>
          </a:xfrm>
          <a:prstGeom prst="rect">
            <a:avLst/>
          </a:prstGeom>
        </p:spPr>
      </p:pic>
      <p:pic>
        <p:nvPicPr>
          <p:cNvPr id="3" name="Ресурс 2@10x 4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0" y="2409825"/>
            <a:ext cx="8001000" cy="7877175"/>
          </a:xfrm>
          <a:prstGeom prst="rect">
            <a:avLst/>
          </a:prstGeom>
        </p:spPr>
      </p:pic>
      <p:pic>
        <p:nvPicPr>
          <p:cNvPr id="4" name="Frame 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5" name="Fram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6" name="Rectangl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16240125" cy="7953375"/>
          </a:xfrm>
          <a:prstGeom prst="rect">
            <a:avLst/>
          </a:prstGeom>
        </p:spPr>
      </p:pic>
      <p:pic>
        <p:nvPicPr>
          <p:cNvPr id="7" name="Frame 1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16240125" cy="762000"/>
          </a:xfrm>
          <a:prstGeom prst="rect">
            <a:avLst/>
          </a:prstGeom>
        </p:spPr>
      </p:pic>
      <p:pic>
        <p:nvPicPr>
          <p:cNvPr id="11" name="Frame 10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476500" y="4524375"/>
            <a:ext cx="2000250" cy="1228725"/>
          </a:xfrm>
          <a:prstGeom prst="rect">
            <a:avLst/>
          </a:prstGeom>
        </p:spPr>
      </p:pic>
      <p:pic>
        <p:nvPicPr>
          <p:cNvPr id="12" name="Frame 11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934075" y="2143125"/>
            <a:ext cx="2857500" cy="1228725"/>
          </a:xfrm>
          <a:prstGeom prst="rect">
            <a:avLst/>
          </a:prstGeom>
        </p:spPr>
      </p:pic>
      <p:pic>
        <p:nvPicPr>
          <p:cNvPr id="13" name="Frame 12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354175" y="2404843"/>
            <a:ext cx="1781175" cy="1228725"/>
          </a:xfrm>
          <a:prstGeom prst="rect">
            <a:avLst/>
          </a:prstGeom>
        </p:spPr>
      </p:pic>
      <p:pic>
        <p:nvPicPr>
          <p:cNvPr id="14" name="xd_connects_logo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5" name="Text 0"/>
          <p:cNvSpPr/>
          <p:nvPr/>
        </p:nvSpPr>
        <p:spPr>
          <a:xfrm>
            <a:off x="2190750" y="704850"/>
            <a:ext cx="522922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</a:t>
            </a:r>
            <a:r>
              <a:rPr lang="en-US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«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Тёплая прогулка»</a:t>
            </a:r>
            <a:endParaRPr lang="en-US" sz="3000" dirty="0"/>
          </a:p>
        </p:txBody>
      </p:sp>
      <p:sp>
        <p:nvSpPr>
          <p:cNvPr id="16" name="VINGA Asado"/>
          <p:cNvSpPr/>
          <p:nvPr/>
        </p:nvSpPr>
        <p:spPr>
          <a:xfrm>
            <a:off x="2190038" y="6811672"/>
            <a:ext cx="3396570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55"/>
              </a:lnSpc>
            </a:pP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Вязаная шапка с отворотом </a:t>
            </a:r>
            <a:r>
              <a:rPr lang="ru-RU" sz="1950" kern="0" spc="-75" dirty="0" err="1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Impact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из </a:t>
            </a:r>
            <a:r>
              <a:rPr lang="ru-RU" sz="1950" kern="0" spc="-75" dirty="0" err="1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Polylana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® AWARE™</a:t>
            </a:r>
            <a:endParaRPr lang="en-US" sz="1950" dirty="0"/>
          </a:p>
        </p:txBody>
      </p:sp>
      <p:sp>
        <p:nvSpPr>
          <p:cNvPr id="17" name="name_4772"/>
          <p:cNvSpPr/>
          <p:nvPr/>
        </p:nvSpPr>
        <p:spPr>
          <a:xfrm>
            <a:off x="2190038" y="7386988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464646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P453.392</a:t>
            </a:r>
            <a:endParaRPr lang="en-US" sz="1950" dirty="0"/>
          </a:p>
        </p:txBody>
      </p:sp>
      <p:sp>
        <p:nvSpPr>
          <p:cNvPr id="18" name="name_1594"/>
          <p:cNvSpPr/>
          <p:nvPr/>
        </p:nvSpPr>
        <p:spPr>
          <a:xfrm>
            <a:off x="2190038" y="7729888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006 ₽</a:t>
            </a:r>
            <a:endParaRPr lang="en-US" sz="3000" dirty="0"/>
          </a:p>
        </p:txBody>
      </p:sp>
      <p:sp>
        <p:nvSpPr>
          <p:cNvPr id="19" name="VINGA Alcamo"/>
          <p:cNvSpPr/>
          <p:nvPr/>
        </p:nvSpPr>
        <p:spPr>
          <a:xfrm>
            <a:off x="6559977" y="3641854"/>
            <a:ext cx="3895726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55"/>
              </a:lnSpc>
            </a:pP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Вязаный шарф </a:t>
            </a:r>
            <a:r>
              <a:rPr lang="en-US" sz="1950" kern="0" spc="-75" dirty="0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Impact</a:t>
            </a:r>
            <a:endParaRPr lang="en-US" sz="1950" kern="0" spc="-75" dirty="0" smtClean="0">
              <a:solidFill>
                <a:srgbClr val="333333"/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  <a:p>
            <a:pPr>
              <a:lnSpc>
                <a:spcPts val="1755"/>
              </a:lnSpc>
            </a:pPr>
            <a:r>
              <a:rPr lang="ru-RU" sz="1950" kern="0" spc="-75" dirty="0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</a:t>
            </a:r>
            <a:r>
              <a:rPr lang="en-US" sz="1950" kern="0" spc="-75" dirty="0" err="1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Polylana</a:t>
            </a: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® AWARE™, 180x25 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см</a:t>
            </a:r>
            <a:endParaRPr lang="en-US" sz="1950" dirty="0"/>
          </a:p>
        </p:txBody>
      </p:sp>
      <p:sp>
        <p:nvSpPr>
          <p:cNvPr id="20" name="name_31925"/>
          <p:cNvSpPr/>
          <p:nvPr/>
        </p:nvSpPr>
        <p:spPr>
          <a:xfrm>
            <a:off x="6559978" y="4222879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P453.442</a:t>
            </a:r>
            <a:endParaRPr lang="en-US" sz="1950" dirty="0"/>
          </a:p>
        </p:txBody>
      </p:sp>
      <p:sp>
        <p:nvSpPr>
          <p:cNvPr id="21" name="name_4269"/>
          <p:cNvSpPr/>
          <p:nvPr/>
        </p:nvSpPr>
        <p:spPr>
          <a:xfrm>
            <a:off x="6559978" y="4565779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526 ₽</a:t>
            </a:r>
            <a:endParaRPr lang="en-US" sz="3000" dirty="0"/>
          </a:p>
        </p:txBody>
      </p:sp>
      <p:sp>
        <p:nvSpPr>
          <p:cNvPr id="22" name="VINGA Asado"/>
          <p:cNvSpPr/>
          <p:nvPr/>
        </p:nvSpPr>
        <p:spPr>
          <a:xfrm>
            <a:off x="14354175" y="2362200"/>
            <a:ext cx="2881639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55"/>
              </a:lnSpc>
            </a:pP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Термокружка </a:t>
            </a: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Easy Lock </a:t>
            </a:r>
            <a:r>
              <a:rPr lang="en-US" sz="1950" kern="0" spc="-75" dirty="0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Metallic</a:t>
            </a:r>
            <a:r>
              <a:rPr lang="ru-RU" sz="1950" kern="0" spc="-75" dirty="0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, 500 мл</a:t>
            </a:r>
            <a:endParaRPr lang="en-US" sz="1950" dirty="0"/>
          </a:p>
        </p:txBody>
      </p:sp>
      <p:sp>
        <p:nvSpPr>
          <p:cNvPr id="23" name="name_2159"/>
          <p:cNvSpPr/>
          <p:nvPr/>
        </p:nvSpPr>
        <p:spPr>
          <a:xfrm>
            <a:off x="14354175" y="2943225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P432.762</a:t>
            </a:r>
            <a:endParaRPr lang="en-US" sz="1950" dirty="0"/>
          </a:p>
        </p:txBody>
      </p:sp>
      <p:sp>
        <p:nvSpPr>
          <p:cNvPr id="24" name="name_3197"/>
          <p:cNvSpPr/>
          <p:nvPr/>
        </p:nvSpPr>
        <p:spPr>
          <a:xfrm>
            <a:off x="14354175" y="328612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197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5" b="12467"/>
          <a:stretch>
            <a:fillRect/>
          </a:stretch>
        </p:blipFill>
        <p:spPr>
          <a:xfrm>
            <a:off x="5311949" y="4246323"/>
            <a:ext cx="6857673" cy="49853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805">
            <a:off x="1917657" y="2757487"/>
            <a:ext cx="3884112" cy="38841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36"/>
          <a:stretch>
            <a:fillRect/>
          </a:stretch>
        </p:blipFill>
        <p:spPr>
          <a:xfrm>
            <a:off x="10039350" y="2413153"/>
            <a:ext cx="3927171" cy="531673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2@10x 2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47725" y="0"/>
            <a:ext cx="16602075" cy="10287000"/>
          </a:xfrm>
          <a:prstGeom prst="rect">
            <a:avLst/>
          </a:prstGeom>
        </p:spPr>
      </p:pic>
      <p:pic>
        <p:nvPicPr>
          <p:cNvPr id="3" name="Frame 6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4" name="Frame 5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5" name="Rectangl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8048625" cy="7953375"/>
          </a:xfrm>
          <a:prstGeom prst="rect">
            <a:avLst/>
          </a:prstGeom>
        </p:spPr>
      </p:pic>
      <p:pic>
        <p:nvPicPr>
          <p:cNvPr id="6" name="Rectangl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72625" y="476250"/>
            <a:ext cx="8048625" cy="6657975"/>
          </a:xfrm>
          <a:prstGeom prst="rect">
            <a:avLst/>
          </a:prstGeom>
        </p:spPr>
      </p:pic>
      <p:pic>
        <p:nvPicPr>
          <p:cNvPr id="7" name="Frame 2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72625" y="7277100"/>
            <a:ext cx="8048625" cy="2057400"/>
          </a:xfrm>
          <a:prstGeom prst="rect">
            <a:avLst/>
          </a:prstGeom>
        </p:spPr>
      </p:pic>
      <p:pic>
        <p:nvPicPr>
          <p:cNvPr id="8" name="Frame 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8048625" cy="762000"/>
          </a:xfrm>
          <a:prstGeom prst="rect">
            <a:avLst/>
          </a:prstGeom>
        </p:spPr>
      </p:pic>
      <p:pic>
        <p:nvPicPr>
          <p:cNvPr id="11" name="Frame 11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457575" y="2095500"/>
            <a:ext cx="2771775" cy="1228725"/>
          </a:xfrm>
          <a:prstGeom prst="rect">
            <a:avLst/>
          </a:prstGeom>
        </p:spPr>
      </p:pic>
      <p:pic>
        <p:nvPicPr>
          <p:cNvPr id="12" name="xd_connects_logo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3" name="Text 0"/>
          <p:cNvSpPr/>
          <p:nvPr/>
        </p:nvSpPr>
        <p:spPr>
          <a:xfrm>
            <a:off x="11106150" y="8020050"/>
            <a:ext cx="47148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Совет: </a:t>
            </a:r>
            <a:r>
              <a:rPr lang="ru-RU" sz="1950" kern="0" spc="-75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дополните косметичку дорожным набором миниатюр</a:t>
            </a:r>
            <a:endParaRPr lang="en-US" sz="1950" dirty="0"/>
          </a:p>
        </p:txBody>
      </p:sp>
      <p:sp>
        <p:nvSpPr>
          <p:cNvPr id="14" name="Text 1"/>
          <p:cNvSpPr/>
          <p:nvPr/>
        </p:nvSpPr>
        <p:spPr>
          <a:xfrm>
            <a:off x="2190749" y="704850"/>
            <a:ext cx="627684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 err="1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Подарок</a:t>
            </a: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«Январские каникулы»</a:t>
            </a:r>
            <a:endParaRPr lang="en-US" sz="3000" dirty="0"/>
          </a:p>
        </p:txBody>
      </p:sp>
      <p:sp>
        <p:nvSpPr>
          <p:cNvPr id="15" name="XD Design"/>
          <p:cNvSpPr/>
          <p:nvPr/>
        </p:nvSpPr>
        <p:spPr>
          <a:xfrm>
            <a:off x="2190749" y="1724025"/>
            <a:ext cx="2790825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55"/>
              </a:lnSpc>
            </a:pP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Косметичка </a:t>
            </a: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VINGA Baltimore</a:t>
            </a:r>
            <a:endParaRPr lang="en-US" sz="1950" dirty="0"/>
          </a:p>
        </p:txBody>
      </p:sp>
      <p:sp>
        <p:nvSpPr>
          <p:cNvPr id="16" name="P705821"/>
          <p:cNvSpPr/>
          <p:nvPr/>
        </p:nvSpPr>
        <p:spPr>
          <a:xfrm>
            <a:off x="2190749" y="2305050"/>
            <a:ext cx="104775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500421</a:t>
            </a:r>
            <a:endParaRPr lang="en-US" sz="1950" dirty="0"/>
          </a:p>
        </p:txBody>
      </p:sp>
      <p:sp>
        <p:nvSpPr>
          <p:cNvPr id="17" name="name_3553"/>
          <p:cNvSpPr/>
          <p:nvPr/>
        </p:nvSpPr>
        <p:spPr>
          <a:xfrm>
            <a:off x="2190749" y="264795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526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3"/>
          <a:stretch>
            <a:fillRect/>
          </a:stretch>
        </p:blipFill>
        <p:spPr>
          <a:xfrm>
            <a:off x="476250" y="3810000"/>
            <a:ext cx="7105650" cy="631103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9"/>
          <a:stretch>
            <a:fillRect/>
          </a:stretch>
        </p:blipFill>
        <p:spPr>
          <a:xfrm>
            <a:off x="3576440" y="2181225"/>
            <a:ext cx="5577214" cy="430321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447" y="463724"/>
            <a:ext cx="8048625" cy="6657975"/>
          </a:xfrm>
          <a:prstGeom prst="rect">
            <a:avLst/>
          </a:prstGeom>
        </p:spPr>
      </p:pic>
      <p:sp>
        <p:nvSpPr>
          <p:cNvPr id="21" name="XD Design"/>
          <p:cNvSpPr/>
          <p:nvPr/>
        </p:nvSpPr>
        <p:spPr>
          <a:xfrm>
            <a:off x="6686550" y="7275013"/>
            <a:ext cx="2790825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55"/>
              </a:lnSpc>
            </a:pP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Косметичка </a:t>
            </a: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VINGA </a:t>
            </a:r>
            <a:r>
              <a:rPr lang="en-US" sz="1950" kern="0" spc="-75" dirty="0" err="1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Hunton</a:t>
            </a:r>
            <a:endParaRPr lang="en-US" sz="1950" dirty="0"/>
          </a:p>
        </p:txBody>
      </p:sp>
      <p:sp>
        <p:nvSpPr>
          <p:cNvPr id="22" name="P705821"/>
          <p:cNvSpPr/>
          <p:nvPr/>
        </p:nvSpPr>
        <p:spPr>
          <a:xfrm>
            <a:off x="6686550" y="7856038"/>
            <a:ext cx="104775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526019</a:t>
            </a:r>
            <a:endParaRPr lang="en-US" sz="1950" dirty="0"/>
          </a:p>
        </p:txBody>
      </p:sp>
      <p:sp>
        <p:nvSpPr>
          <p:cNvPr id="23" name="name_3553"/>
          <p:cNvSpPr/>
          <p:nvPr/>
        </p:nvSpPr>
        <p:spPr>
          <a:xfrm>
            <a:off x="6686550" y="8198938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037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kaso_texttoimage_3d-model-magical-minimalistic-swirls-on-a-white-ba 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Frame 6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250" y="8153400"/>
            <a:ext cx="762000" cy="907638"/>
          </a:xfrm>
          <a:prstGeom prst="rect">
            <a:avLst/>
          </a:prstGeom>
        </p:spPr>
      </p:pic>
      <p:pic>
        <p:nvPicPr>
          <p:cNvPr id="4" name="Frame 1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1125" y="923925"/>
            <a:ext cx="7481609" cy="1047276"/>
          </a:xfrm>
          <a:prstGeom prst="rect">
            <a:avLst/>
          </a:prstGeom>
        </p:spPr>
      </p:pic>
      <p:pic>
        <p:nvPicPr>
          <p:cNvPr id="5" name="Frame 7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81125" y="6057900"/>
            <a:ext cx="10363200" cy="285750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2190750" y="6534150"/>
            <a:ext cx="9286875" cy="1905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spcAft>
                <a:spcPts val="750"/>
              </a:spcAft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Несмотря на цифровизацию, живое общение</a:t>
            </a:r>
            <a:br/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 традиционные методы взаимодействия</a:t>
            </a:r>
            <a:br/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клиентами остаются важными. Личные встречи</a:t>
            </a:r>
            <a:br/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 подарки помогают укреплять доверие</a:t>
            </a:r>
            <a:br/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 создают прочные долговременные отношения.</a:t>
            </a:r>
            <a:endParaRPr lang="en-US" sz="3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3@10x 9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pic>
        <p:nvPicPr>
          <p:cNvPr id="3" name="Ресурс 3@10x 10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2914650"/>
            <a:ext cx="10052435" cy="7372350"/>
          </a:xfrm>
          <a:prstGeom prst="rect">
            <a:avLst/>
          </a:prstGeom>
        </p:spPr>
      </p:pic>
      <p:pic>
        <p:nvPicPr>
          <p:cNvPr id="4" name="Frame 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5" name="Fram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6" name="Rectangl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8048625" cy="7953375"/>
          </a:xfrm>
          <a:prstGeom prst="rect">
            <a:avLst/>
          </a:prstGeom>
        </p:spPr>
      </p:pic>
      <p:pic>
        <p:nvPicPr>
          <p:cNvPr id="7" name="Rectangl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72625" y="476250"/>
            <a:ext cx="8048625" cy="6657975"/>
          </a:xfrm>
          <a:prstGeom prst="rect">
            <a:avLst/>
          </a:prstGeom>
        </p:spPr>
      </p:pic>
      <p:pic>
        <p:nvPicPr>
          <p:cNvPr id="8" name="Frame 2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72625" y="7277100"/>
            <a:ext cx="8048625" cy="2057400"/>
          </a:xfrm>
          <a:prstGeom prst="rect">
            <a:avLst/>
          </a:prstGeom>
        </p:spPr>
      </p:pic>
      <p:pic>
        <p:nvPicPr>
          <p:cNvPr id="9" name="Frame 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8048625" cy="762000"/>
          </a:xfrm>
          <a:prstGeom prst="rect">
            <a:avLst/>
          </a:prstGeom>
        </p:spPr>
      </p:pic>
      <p:pic>
        <p:nvPicPr>
          <p:cNvPr id="10" name="Frame 12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372225" y="7010400"/>
            <a:ext cx="2771775" cy="1447800"/>
          </a:xfrm>
          <a:prstGeom prst="rect">
            <a:avLst/>
          </a:prstGeom>
        </p:spPr>
      </p:pic>
      <p:pic>
        <p:nvPicPr>
          <p:cNvPr id="11" name="Free Book Dust Jacket Mockup PSD Template_01 1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534650" y="876300"/>
            <a:ext cx="6515100" cy="5867400"/>
          </a:xfrm>
          <a:prstGeom prst="rect">
            <a:avLst/>
          </a:prstGeom>
        </p:spPr>
      </p:pic>
      <p:pic>
        <p:nvPicPr>
          <p:cNvPr id="12" name="30714__500 1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0" y="266700"/>
            <a:ext cx="6659570" cy="6869125"/>
          </a:xfrm>
          <a:prstGeom prst="rect">
            <a:avLst/>
          </a:prstGeom>
        </p:spPr>
      </p:pic>
      <p:pic>
        <p:nvPicPr>
          <p:cNvPr id="13" name="Frame 11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524500" y="2914650"/>
            <a:ext cx="2771775" cy="1447800"/>
          </a:xfrm>
          <a:prstGeom prst="rect">
            <a:avLst/>
          </a:prstGeom>
        </p:spPr>
      </p:pic>
      <p:pic>
        <p:nvPicPr>
          <p:cNvPr id="15" name="xd_connects_logo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6" name="Text 0"/>
          <p:cNvSpPr/>
          <p:nvPr/>
        </p:nvSpPr>
        <p:spPr>
          <a:xfrm>
            <a:off x="11106150" y="8020050"/>
            <a:ext cx="47148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Совет: дополните подарок
кулинарной книгой</a:t>
            </a:r>
            <a:endParaRPr lang="en-US" sz="1950" dirty="0"/>
          </a:p>
        </p:txBody>
      </p:sp>
      <p:sp>
        <p:nvSpPr>
          <p:cNvPr id="17" name="Text 1"/>
          <p:cNvSpPr/>
          <p:nvPr/>
        </p:nvSpPr>
        <p:spPr>
          <a:xfrm>
            <a:off x="2190749" y="704850"/>
            <a:ext cx="610552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Подарок</a:t>
            </a:r>
            <a:r>
              <a:rPr lang="en-US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«</a:t>
            </a:r>
            <a:r>
              <a:rPr lang="en-US" sz="3000" kern="0" spc="-150" dirty="0" err="1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Рождественский</a:t>
            </a:r>
            <a:r>
              <a:rPr lang="en-US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en-US" sz="3000" kern="0" spc="-150" dirty="0" err="1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ужин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»</a:t>
            </a:r>
            <a:endParaRPr lang="en-US" sz="3000" dirty="0"/>
          </a:p>
        </p:txBody>
      </p:sp>
      <p:sp>
        <p:nvSpPr>
          <p:cNvPr id="18" name="VINGA Kaiser"/>
          <p:cNvSpPr/>
          <p:nvPr/>
        </p:nvSpPr>
        <p:spPr>
          <a:xfrm>
            <a:off x="6372225" y="7196212"/>
            <a:ext cx="2790825" cy="6572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55"/>
              </a:lnSpc>
            </a:pP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Бамбуковый </a:t>
            </a:r>
            <a:r>
              <a:rPr lang="ru-RU" sz="1950" kern="0" spc="-75" dirty="0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</a:t>
            </a:r>
            <a:endParaRPr lang="ru-RU" sz="1950" kern="0" spc="-75" dirty="0" smtClean="0">
              <a:solidFill>
                <a:srgbClr val="333333"/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  <a:p>
            <a:pPr>
              <a:lnSpc>
                <a:spcPts val="1755"/>
              </a:lnSpc>
            </a:pPr>
            <a:r>
              <a:rPr lang="ru-RU" sz="1950" kern="0" spc="-75" dirty="0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для 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салата </a:t>
            </a:r>
            <a:r>
              <a:rPr lang="ru-RU" sz="1950" kern="0" spc="-75" dirty="0" err="1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Ukiyo</a:t>
            </a:r>
            <a:endParaRPr lang="en-US" sz="1950" dirty="0"/>
          </a:p>
        </p:txBody>
      </p:sp>
      <p:sp>
        <p:nvSpPr>
          <p:cNvPr id="19" name="name_3373"/>
          <p:cNvSpPr/>
          <p:nvPr/>
        </p:nvSpPr>
        <p:spPr>
          <a:xfrm>
            <a:off x="6372224" y="7810501"/>
            <a:ext cx="1476375" cy="1858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P262.069</a:t>
            </a:r>
            <a:endParaRPr lang="en-US" sz="1950" dirty="0"/>
          </a:p>
        </p:txBody>
      </p:sp>
      <p:sp>
        <p:nvSpPr>
          <p:cNvPr id="20" name="name_6 581"/>
          <p:cNvSpPr/>
          <p:nvPr/>
        </p:nvSpPr>
        <p:spPr>
          <a:xfrm>
            <a:off x="6372225" y="815340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176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sp>
        <p:nvSpPr>
          <p:cNvPr id="21" name="VINGA Gigaro"/>
          <p:cNvSpPr/>
          <p:nvPr/>
        </p:nvSpPr>
        <p:spPr>
          <a:xfrm>
            <a:off x="5524500" y="2914650"/>
            <a:ext cx="2622017" cy="6572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для стейка VINGA Gigaro из вилки и ножа</a:t>
            </a:r>
            <a:endParaRPr lang="en-US" sz="1950" dirty="0"/>
          </a:p>
        </p:txBody>
      </p:sp>
      <p:sp>
        <p:nvSpPr>
          <p:cNvPr id="22" name="name_30714"/>
          <p:cNvSpPr/>
          <p:nvPr/>
        </p:nvSpPr>
        <p:spPr>
          <a:xfrm>
            <a:off x="5524500" y="3714750"/>
            <a:ext cx="70485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30714</a:t>
            </a:r>
            <a:endParaRPr lang="en-US" sz="1950" dirty="0"/>
          </a:p>
        </p:txBody>
      </p:sp>
      <p:sp>
        <p:nvSpPr>
          <p:cNvPr id="23" name="name_5 341"/>
          <p:cNvSpPr/>
          <p:nvPr/>
        </p:nvSpPr>
        <p:spPr>
          <a:xfrm>
            <a:off x="5524500" y="405765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5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074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00578">
            <a:off x="2243047" y="4318976"/>
            <a:ext cx="5411645" cy="541164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6@10x 4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106147" y="2105034"/>
            <a:ext cx="7181853" cy="8181966"/>
          </a:xfrm>
          <a:prstGeom prst="rect">
            <a:avLst/>
          </a:prstGeom>
        </p:spPr>
      </p:pic>
      <p:pic>
        <p:nvPicPr>
          <p:cNvPr id="3" name="Ресурс 6@10x 5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8500201" cy="10287000"/>
          </a:xfrm>
          <a:prstGeom prst="rect">
            <a:avLst/>
          </a:prstGeom>
        </p:spPr>
      </p:pic>
      <p:pic>
        <p:nvPicPr>
          <p:cNvPr id="4" name="Frame 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5" name="Fram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6" name="Rectangl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8048625" cy="7953375"/>
          </a:xfrm>
          <a:prstGeom prst="rect">
            <a:avLst/>
          </a:prstGeom>
        </p:spPr>
      </p:pic>
      <p:pic>
        <p:nvPicPr>
          <p:cNvPr id="7" name="Rectangl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72625" y="476250"/>
            <a:ext cx="8048625" cy="6657975"/>
          </a:xfrm>
          <a:prstGeom prst="rect">
            <a:avLst/>
          </a:prstGeom>
        </p:spPr>
      </p:pic>
      <p:pic>
        <p:nvPicPr>
          <p:cNvPr id="8" name="Frame 2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72625" y="7277100"/>
            <a:ext cx="8048625" cy="2057400"/>
          </a:xfrm>
          <a:prstGeom prst="rect">
            <a:avLst/>
          </a:prstGeom>
        </p:spPr>
      </p:pic>
      <p:pic>
        <p:nvPicPr>
          <p:cNvPr id="9" name="Frame 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8048625" cy="762000"/>
          </a:xfrm>
          <a:prstGeom prst="rect">
            <a:avLst/>
          </a:prstGeom>
        </p:spPr>
      </p:pic>
      <p:pic>
        <p:nvPicPr>
          <p:cNvPr id="10" name="Frame 12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134101" y="6858000"/>
            <a:ext cx="2771775" cy="1228725"/>
          </a:xfrm>
          <a:prstGeom prst="rect">
            <a:avLst/>
          </a:prstGeom>
        </p:spPr>
      </p:pic>
      <p:pic>
        <p:nvPicPr>
          <p:cNvPr id="11" name="Frame 11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419726" y="2952750"/>
            <a:ext cx="2771775" cy="1228725"/>
          </a:xfrm>
          <a:prstGeom prst="rect">
            <a:avLst/>
          </a:prstGeom>
        </p:spPr>
      </p:pic>
      <p:pic>
        <p:nvPicPr>
          <p:cNvPr id="12" name="2 Craft Pouch - Free PSD Mockup 1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010650" y="0"/>
            <a:ext cx="9277350" cy="7429500"/>
          </a:xfrm>
          <a:prstGeom prst="rect">
            <a:avLst/>
          </a:prstGeom>
        </p:spPr>
      </p:pic>
      <p:pic>
        <p:nvPicPr>
          <p:cNvPr id="13" name="v261012__1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0" y="733425"/>
            <a:ext cx="6437126" cy="6698823"/>
          </a:xfrm>
          <a:prstGeom prst="rect">
            <a:avLst/>
          </a:prstGeom>
        </p:spPr>
      </p:pic>
      <p:pic>
        <p:nvPicPr>
          <p:cNvPr id="14" name="v261002__1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774197" y="4091546"/>
            <a:ext cx="5909703" cy="5909704"/>
          </a:xfrm>
          <a:prstGeom prst="rect">
            <a:avLst/>
          </a:prstGeom>
        </p:spPr>
      </p:pic>
      <p:pic>
        <p:nvPicPr>
          <p:cNvPr id="15" name="xd_connects_logo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6" name="Text 0"/>
          <p:cNvSpPr/>
          <p:nvPr/>
        </p:nvSpPr>
        <p:spPr>
          <a:xfrm>
            <a:off x="11106150" y="8020050"/>
            <a:ext cx="47148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Совет: дополните подарок
упаковкой чая</a:t>
            </a:r>
            <a:endParaRPr lang="en-US" sz="1950" dirty="0"/>
          </a:p>
        </p:txBody>
      </p:sp>
      <p:sp>
        <p:nvSpPr>
          <p:cNvPr id="17" name="Text 1"/>
          <p:cNvSpPr/>
          <p:nvPr/>
        </p:nvSpPr>
        <p:spPr>
          <a:xfrm>
            <a:off x="2190750" y="704850"/>
            <a:ext cx="595312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«</a:t>
            </a:r>
            <a:r>
              <a:rPr lang="en-US" sz="3000" kern="0" spc="-150" dirty="0" err="1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Формируем</a:t>
            </a:r>
            <a:r>
              <a:rPr lang="en-US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en-US" sz="3000" kern="0" spc="-150" dirty="0" err="1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реальность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»</a:t>
            </a:r>
            <a:endParaRPr lang="en-US" sz="3000" dirty="0"/>
          </a:p>
        </p:txBody>
      </p:sp>
      <p:sp>
        <p:nvSpPr>
          <p:cNvPr id="18" name="VINGA Classic 3"/>
          <p:cNvSpPr/>
          <p:nvPr/>
        </p:nvSpPr>
        <p:spPr>
          <a:xfrm>
            <a:off x="6134101" y="6858000"/>
            <a:ext cx="2790825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Форма для печенья VINGA Classic, 3 шт.</a:t>
            </a:r>
            <a:endParaRPr lang="en-US" sz="1950" dirty="0"/>
          </a:p>
        </p:txBody>
      </p:sp>
      <p:sp>
        <p:nvSpPr>
          <p:cNvPr id="19" name="V261002"/>
          <p:cNvSpPr/>
          <p:nvPr/>
        </p:nvSpPr>
        <p:spPr>
          <a:xfrm>
            <a:off x="6134101" y="7439025"/>
            <a:ext cx="102870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V261002</a:t>
            </a:r>
            <a:endParaRPr lang="en-US" sz="1950" dirty="0"/>
          </a:p>
        </p:txBody>
      </p:sp>
      <p:sp>
        <p:nvSpPr>
          <p:cNvPr id="20" name="name_1059"/>
          <p:cNvSpPr/>
          <p:nvPr/>
        </p:nvSpPr>
        <p:spPr>
          <a:xfrm>
            <a:off x="6134101" y="778192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027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sp>
        <p:nvSpPr>
          <p:cNvPr id="21" name="VINGA Nordic 5"/>
          <p:cNvSpPr/>
          <p:nvPr/>
        </p:nvSpPr>
        <p:spPr>
          <a:xfrm>
            <a:off x="5419726" y="2952750"/>
            <a:ext cx="2790825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5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Форма для печенья VINGA Nordic, 5 шт.</a:t>
            </a:r>
            <a:endParaRPr lang="en-US" sz="1950" dirty="0"/>
          </a:p>
        </p:txBody>
      </p:sp>
      <p:sp>
        <p:nvSpPr>
          <p:cNvPr id="22" name="V261012"/>
          <p:cNvSpPr/>
          <p:nvPr/>
        </p:nvSpPr>
        <p:spPr>
          <a:xfrm>
            <a:off x="5419726" y="3533775"/>
            <a:ext cx="98107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V261012</a:t>
            </a:r>
            <a:endParaRPr lang="en-US" sz="1950" dirty="0"/>
          </a:p>
        </p:txBody>
      </p:sp>
      <p:sp>
        <p:nvSpPr>
          <p:cNvPr id="23" name="name_1772"/>
          <p:cNvSpPr/>
          <p:nvPr/>
        </p:nvSpPr>
        <p:spPr>
          <a:xfrm>
            <a:off x="5419726" y="387667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683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2@10x 3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1009650"/>
            <a:ext cx="7172325" cy="9277350"/>
          </a:xfrm>
          <a:prstGeom prst="rect">
            <a:avLst/>
          </a:prstGeom>
        </p:spPr>
      </p:pic>
      <p:pic>
        <p:nvPicPr>
          <p:cNvPr id="3" name="Ресурс 2@10x 4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0" y="2409825"/>
            <a:ext cx="8001000" cy="7877175"/>
          </a:xfrm>
          <a:prstGeom prst="rect">
            <a:avLst/>
          </a:prstGeom>
        </p:spPr>
      </p:pic>
      <p:pic>
        <p:nvPicPr>
          <p:cNvPr id="4" name="Frame 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5" name="Fram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6" name="Rectangl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16240125" cy="7953375"/>
          </a:xfrm>
          <a:prstGeom prst="rect">
            <a:avLst/>
          </a:prstGeom>
        </p:spPr>
      </p:pic>
      <p:pic>
        <p:nvPicPr>
          <p:cNvPr id="7" name="Frame 1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16240125" cy="762000"/>
          </a:xfrm>
          <a:prstGeom prst="rect">
            <a:avLst/>
          </a:prstGeom>
        </p:spPr>
      </p:pic>
      <p:pic>
        <p:nvPicPr>
          <p:cNvPr id="11" name="Frame 10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476500" y="4524375"/>
            <a:ext cx="2000250" cy="1228725"/>
          </a:xfrm>
          <a:prstGeom prst="rect">
            <a:avLst/>
          </a:prstGeom>
        </p:spPr>
      </p:pic>
      <p:pic>
        <p:nvPicPr>
          <p:cNvPr id="12" name="Frame 11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934075" y="2143125"/>
            <a:ext cx="2857500" cy="1228725"/>
          </a:xfrm>
          <a:prstGeom prst="rect">
            <a:avLst/>
          </a:prstGeom>
        </p:spPr>
      </p:pic>
      <p:pic>
        <p:nvPicPr>
          <p:cNvPr id="13" name="Frame 12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354175" y="2404843"/>
            <a:ext cx="1781175" cy="1228725"/>
          </a:xfrm>
          <a:prstGeom prst="rect">
            <a:avLst/>
          </a:prstGeom>
        </p:spPr>
      </p:pic>
      <p:pic>
        <p:nvPicPr>
          <p:cNvPr id="14" name="xd_connects_logo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5" name="Text 0"/>
          <p:cNvSpPr/>
          <p:nvPr/>
        </p:nvSpPr>
        <p:spPr>
          <a:xfrm>
            <a:off x="2190750" y="704850"/>
            <a:ext cx="522922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«</a:t>
            </a:r>
            <a:r>
              <a:rPr lang="en-US" sz="3000" kern="0" spc="-150" dirty="0" err="1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Всем</a:t>
            </a:r>
            <a:r>
              <a:rPr lang="en-US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en-US" sz="3000" kern="0" spc="-150" dirty="0" err="1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приготовиться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»</a:t>
            </a:r>
            <a:endParaRPr lang="en-US" sz="3000" dirty="0"/>
          </a:p>
        </p:txBody>
      </p:sp>
      <p:sp>
        <p:nvSpPr>
          <p:cNvPr id="16" name="VINGA Asado"/>
          <p:cNvSpPr/>
          <p:nvPr/>
        </p:nvSpPr>
        <p:spPr>
          <a:xfrm>
            <a:off x="2476500" y="4694467"/>
            <a:ext cx="2243132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55"/>
              </a:lnSpc>
            </a:pP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Прихватка </a:t>
            </a: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Canvas</a:t>
            </a:r>
            <a:endParaRPr lang="en-US" sz="1950" dirty="0"/>
          </a:p>
        </p:txBody>
      </p:sp>
      <p:sp>
        <p:nvSpPr>
          <p:cNvPr id="17" name="name_4772"/>
          <p:cNvSpPr/>
          <p:nvPr/>
        </p:nvSpPr>
        <p:spPr>
          <a:xfrm>
            <a:off x="2476500" y="5105400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464646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P262.835</a:t>
            </a:r>
            <a:endParaRPr lang="en-US" sz="1950" dirty="0"/>
          </a:p>
        </p:txBody>
      </p:sp>
      <p:sp>
        <p:nvSpPr>
          <p:cNvPr id="18" name="name_1594"/>
          <p:cNvSpPr/>
          <p:nvPr/>
        </p:nvSpPr>
        <p:spPr>
          <a:xfrm>
            <a:off x="2476500" y="544830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683 ₽</a:t>
            </a:r>
            <a:endParaRPr lang="en-US" sz="3000" dirty="0"/>
          </a:p>
        </p:txBody>
      </p:sp>
      <p:sp>
        <p:nvSpPr>
          <p:cNvPr id="19" name="VINGA Alcamo"/>
          <p:cNvSpPr/>
          <p:nvPr/>
        </p:nvSpPr>
        <p:spPr>
          <a:xfrm>
            <a:off x="5934074" y="2143125"/>
            <a:ext cx="3895726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55"/>
              </a:lnSpc>
            </a:pP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Графин </a:t>
            </a:r>
            <a:r>
              <a:rPr lang="ru-RU" sz="1950" kern="0" spc="-75" dirty="0" err="1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Ukiyo</a:t>
            </a:r>
            <a:endParaRPr lang="en-US" sz="1950" kern="0" spc="-75" dirty="0" smtClean="0">
              <a:solidFill>
                <a:srgbClr val="333333"/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  <a:p>
            <a:pPr>
              <a:lnSpc>
                <a:spcPts val="1755"/>
              </a:lnSpc>
            </a:pPr>
            <a:r>
              <a:rPr lang="ru-RU" sz="1950" kern="0" spc="-75" dirty="0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боросиликатного </a:t>
            </a:r>
            <a:r>
              <a:rPr lang="ru-RU" sz="1950" kern="0" spc="-75" dirty="0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стекла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,</a:t>
            </a:r>
            <a:r>
              <a:rPr lang="ru-RU" sz="1950" kern="0" spc="-75" dirty="0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1,2 л</a:t>
            </a:r>
            <a:endParaRPr lang="en-US" sz="1950" dirty="0"/>
          </a:p>
        </p:txBody>
      </p:sp>
      <p:sp>
        <p:nvSpPr>
          <p:cNvPr id="20" name="name_31925"/>
          <p:cNvSpPr/>
          <p:nvPr/>
        </p:nvSpPr>
        <p:spPr>
          <a:xfrm>
            <a:off x="5934075" y="2724150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P264.060</a:t>
            </a:r>
            <a:endParaRPr lang="en-US" sz="1950" dirty="0"/>
          </a:p>
        </p:txBody>
      </p:sp>
      <p:sp>
        <p:nvSpPr>
          <p:cNvPr id="21" name="name_4269"/>
          <p:cNvSpPr/>
          <p:nvPr/>
        </p:nvSpPr>
        <p:spPr>
          <a:xfrm>
            <a:off x="5934075" y="306705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862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sp>
        <p:nvSpPr>
          <p:cNvPr id="22" name="VINGA Asado"/>
          <p:cNvSpPr/>
          <p:nvPr/>
        </p:nvSpPr>
        <p:spPr>
          <a:xfrm>
            <a:off x="14354175" y="2538412"/>
            <a:ext cx="2057399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55"/>
              </a:lnSpc>
            </a:pP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Фартук </a:t>
            </a: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Canvas</a:t>
            </a:r>
            <a:endParaRPr lang="en-US" sz="1950" dirty="0"/>
          </a:p>
        </p:txBody>
      </p:sp>
      <p:sp>
        <p:nvSpPr>
          <p:cNvPr id="23" name="name_2159"/>
          <p:cNvSpPr/>
          <p:nvPr/>
        </p:nvSpPr>
        <p:spPr>
          <a:xfrm>
            <a:off x="14354175" y="2943225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P262.825</a:t>
            </a:r>
            <a:endParaRPr lang="en-US" sz="1950" dirty="0"/>
          </a:p>
        </p:txBody>
      </p:sp>
      <p:sp>
        <p:nvSpPr>
          <p:cNvPr id="24" name="name_3197"/>
          <p:cNvSpPr/>
          <p:nvPr/>
        </p:nvSpPr>
        <p:spPr>
          <a:xfrm>
            <a:off x="14354175" y="328612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4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225 ₽</a:t>
            </a:r>
            <a:endParaRPr lang="en-US" sz="30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764918"/>
            <a:ext cx="9239250" cy="92392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6994">
            <a:off x="2137634" y="5955851"/>
            <a:ext cx="3517345" cy="351734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728" y="3532613"/>
            <a:ext cx="4231424" cy="423142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kaso_texttoimage_3d-model-abstract-magic-ball-of-predictions-on-a-w 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Frame 8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0360" y="8153400"/>
            <a:ext cx="773779" cy="906971"/>
          </a:xfrm>
          <a:prstGeom prst="rect">
            <a:avLst/>
          </a:prstGeom>
        </p:spPr>
      </p:pic>
      <p:pic>
        <p:nvPicPr>
          <p:cNvPr id="4" name="Frame 1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1125" y="923925"/>
            <a:ext cx="7725067" cy="1096613"/>
          </a:xfrm>
          <a:prstGeom prst="rect">
            <a:avLst/>
          </a:prstGeom>
        </p:spPr>
      </p:pic>
      <p:pic>
        <p:nvPicPr>
          <p:cNvPr id="5" name="Frame 7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81125" y="5962650"/>
            <a:ext cx="10363200" cy="2952750"/>
          </a:xfrm>
          <a:prstGeom prst="rect">
            <a:avLst/>
          </a:prstGeom>
        </p:spPr>
      </p:pic>
      <p:sp>
        <p:nvSpPr>
          <p:cNvPr id="6" name="XD Connects               -"/>
          <p:cNvSpPr/>
          <p:nvPr/>
        </p:nvSpPr>
        <p:spPr>
          <a:xfrm>
            <a:off x="2190750" y="6438900"/>
            <a:ext cx="9286875" cy="2000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spcAft>
                <a:spcPts val="750"/>
              </a:spcAft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 это еще не всё!
XD Connects — эксперты в области мировых трендов. Рассказываем о модных направлениях, которые помогут вам выбрать по-настоящему актуальный подарок.</a:t>
            </a:r>
            <a:endParaRPr lang="en-US" sz="3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kaso_texttoimage_3d-model-a-magic-leaf-on-a-white-background-figure 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Frame 6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250" y="8153400"/>
            <a:ext cx="762000" cy="907647"/>
          </a:xfrm>
          <a:prstGeom prst="rect">
            <a:avLst/>
          </a:prstGeom>
        </p:spPr>
      </p:pic>
      <p:pic>
        <p:nvPicPr>
          <p:cNvPr id="4" name="Frame 1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1125" y="923925"/>
            <a:ext cx="7499486" cy="1063943"/>
          </a:xfrm>
          <a:prstGeom prst="rect">
            <a:avLst/>
          </a:prstGeom>
        </p:spPr>
      </p:pic>
      <p:pic>
        <p:nvPicPr>
          <p:cNvPr id="5" name="Frame 7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81125" y="5200650"/>
            <a:ext cx="10363200" cy="371475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2190750" y="5676900"/>
            <a:ext cx="9286875" cy="2762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spcAft>
                <a:spcPts val="750"/>
              </a:spcAft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Потребители все больше интересуются товарами, которые отражают ценности экологической устойчивости и социальной ответственности.
В сувенирной отрасли это выражается</a:t>
            </a:r>
            <a:br/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 использовании переработанных</a:t>
            </a:r>
            <a:br/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 биоразлагаемых материалов, а также</a:t>
            </a:r>
            <a:br/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 поддержке социальных проектов.</a:t>
            </a:r>
            <a:endParaRPr lang="en-US" sz="3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5@10x 12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658100" y="0"/>
            <a:ext cx="10629900" cy="10287000"/>
          </a:xfrm>
          <a:prstGeom prst="rect">
            <a:avLst/>
          </a:prstGeom>
        </p:spPr>
      </p:pic>
      <p:pic>
        <p:nvPicPr>
          <p:cNvPr id="3" name="Ресурс 5@10x 13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704850"/>
            <a:ext cx="8239135" cy="9582150"/>
          </a:xfrm>
          <a:prstGeom prst="rect">
            <a:avLst/>
          </a:prstGeom>
        </p:spPr>
      </p:pic>
      <p:pic>
        <p:nvPicPr>
          <p:cNvPr id="4" name="Frame 1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0360" y="8572500"/>
            <a:ext cx="773779" cy="906971"/>
          </a:xfrm>
          <a:prstGeom prst="rect">
            <a:avLst/>
          </a:prstGeom>
        </p:spPr>
      </p:pic>
      <p:pic>
        <p:nvPicPr>
          <p:cNvPr id="5" name="Frame 1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0360" y="476250"/>
            <a:ext cx="773779" cy="906971"/>
          </a:xfrm>
          <a:prstGeom prst="rect">
            <a:avLst/>
          </a:prstGeom>
        </p:spPr>
      </p:pic>
      <p:pic>
        <p:nvPicPr>
          <p:cNvPr id="6" name="Rectangl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9705975" cy="7953375"/>
          </a:xfrm>
          <a:prstGeom prst="rect">
            <a:avLst/>
          </a:prstGeom>
        </p:spPr>
      </p:pic>
      <p:pic>
        <p:nvPicPr>
          <p:cNvPr id="7" name="Rectangl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229975" y="476250"/>
            <a:ext cx="6391275" cy="6657975"/>
          </a:xfrm>
          <a:prstGeom prst="rect">
            <a:avLst/>
          </a:prstGeom>
        </p:spPr>
      </p:pic>
      <p:pic>
        <p:nvPicPr>
          <p:cNvPr id="8" name="Frame 2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229975" y="7277100"/>
            <a:ext cx="6391275" cy="2057400"/>
          </a:xfrm>
          <a:prstGeom prst="rect">
            <a:avLst/>
          </a:prstGeom>
        </p:spPr>
      </p:pic>
      <p:pic>
        <p:nvPicPr>
          <p:cNvPr id="9" name="Frame 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9705975" cy="762000"/>
          </a:xfrm>
          <a:prstGeom prst="rect">
            <a:avLst/>
          </a:prstGeom>
        </p:spPr>
      </p:pic>
      <p:pic>
        <p:nvPicPr>
          <p:cNvPr id="10" name="Mask group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229975" y="0"/>
            <a:ext cx="6391275" cy="7134225"/>
          </a:xfrm>
          <a:prstGeom prst="rect">
            <a:avLst/>
          </a:prstGeom>
        </p:spPr>
      </p:pic>
      <p:pic>
        <p:nvPicPr>
          <p:cNvPr id="12" name="Frame 12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190750" y="2343150"/>
            <a:ext cx="1400175" cy="647700"/>
          </a:xfrm>
          <a:prstGeom prst="rect">
            <a:avLst/>
          </a:prstGeom>
        </p:spPr>
      </p:pic>
      <p:pic>
        <p:nvPicPr>
          <p:cNvPr id="13" name="xd_connects_logo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12763500" y="7934325"/>
            <a:ext cx="471487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Выгодное и эффектное</a:t>
            </a:r>
            <a:br/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нанесение — лазерная</a:t>
            </a:r>
            <a:br/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гравировка</a:t>
            </a:r>
            <a:endParaRPr lang="en-US" sz="1950" dirty="0"/>
          </a:p>
        </p:txBody>
      </p:sp>
      <p:sp>
        <p:nvSpPr>
          <p:cNvPr id="15" name="Embrace"/>
          <p:cNvSpPr/>
          <p:nvPr/>
        </p:nvSpPr>
        <p:spPr>
          <a:xfrm>
            <a:off x="2190750" y="729902"/>
            <a:ext cx="822007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Embrace — главный хит в мире термокружек</a:t>
            </a:r>
            <a:endParaRPr lang="en-US" sz="3000" dirty="0"/>
          </a:p>
        </p:txBody>
      </p:sp>
      <p:sp>
        <p:nvSpPr>
          <p:cNvPr id="16" name="P4373014"/>
          <p:cNvSpPr/>
          <p:nvPr/>
        </p:nvSpPr>
        <p:spPr>
          <a:xfrm>
            <a:off x="2190750" y="2343150"/>
            <a:ext cx="140017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P437.3003</a:t>
            </a:r>
            <a:endParaRPr lang="en-US" sz="1950" dirty="0"/>
          </a:p>
        </p:txBody>
      </p:sp>
      <p:sp>
        <p:nvSpPr>
          <p:cNvPr id="17" name="name_3559"/>
          <p:cNvSpPr/>
          <p:nvPr/>
        </p:nvSpPr>
        <p:spPr>
          <a:xfrm>
            <a:off x="2190750" y="268605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381 ₽</a:t>
            </a:r>
            <a:endParaRPr lang="en-US" sz="30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480" y="2283328"/>
            <a:ext cx="7143750" cy="71437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7" y="2023482"/>
            <a:ext cx="7663443" cy="766344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5@10x 12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658100" y="0"/>
            <a:ext cx="10629900" cy="10287000"/>
          </a:xfrm>
          <a:prstGeom prst="rect">
            <a:avLst/>
          </a:prstGeom>
        </p:spPr>
      </p:pic>
      <p:pic>
        <p:nvPicPr>
          <p:cNvPr id="3" name="Ресурс 5@10x 13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704850"/>
            <a:ext cx="8239135" cy="9582150"/>
          </a:xfrm>
          <a:prstGeom prst="rect">
            <a:avLst/>
          </a:prstGeom>
        </p:spPr>
      </p:pic>
      <p:pic>
        <p:nvPicPr>
          <p:cNvPr id="4" name="Frame 1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0360" y="8572500"/>
            <a:ext cx="773779" cy="906971"/>
          </a:xfrm>
          <a:prstGeom prst="rect">
            <a:avLst/>
          </a:prstGeom>
        </p:spPr>
      </p:pic>
      <p:pic>
        <p:nvPicPr>
          <p:cNvPr id="5" name="Frame 1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0360" y="476250"/>
            <a:ext cx="773779" cy="906971"/>
          </a:xfrm>
          <a:prstGeom prst="rect">
            <a:avLst/>
          </a:prstGeom>
        </p:spPr>
      </p:pic>
      <p:pic>
        <p:nvPicPr>
          <p:cNvPr id="6" name="Rectangl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9705975" cy="7953375"/>
          </a:xfrm>
          <a:prstGeom prst="rect">
            <a:avLst/>
          </a:prstGeom>
        </p:spPr>
      </p:pic>
      <p:pic>
        <p:nvPicPr>
          <p:cNvPr id="7" name="Rectangl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229975" y="476250"/>
            <a:ext cx="6391275" cy="6657975"/>
          </a:xfrm>
          <a:prstGeom prst="rect">
            <a:avLst/>
          </a:prstGeom>
        </p:spPr>
      </p:pic>
      <p:pic>
        <p:nvPicPr>
          <p:cNvPr id="8" name="Frame 2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229975" y="7277100"/>
            <a:ext cx="6391275" cy="2057400"/>
          </a:xfrm>
          <a:prstGeom prst="rect">
            <a:avLst/>
          </a:prstGeom>
        </p:spPr>
      </p:pic>
      <p:pic>
        <p:nvPicPr>
          <p:cNvPr id="9" name="Frame 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9705975" cy="762000"/>
          </a:xfrm>
          <a:prstGeom prst="rect">
            <a:avLst/>
          </a:prstGeom>
        </p:spPr>
      </p:pic>
      <p:pic>
        <p:nvPicPr>
          <p:cNvPr id="12" name="Frame 12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190750" y="2343150"/>
            <a:ext cx="1400175" cy="647700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12763500" y="7934325"/>
            <a:ext cx="471487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Выгодное и </a:t>
            </a:r>
            <a:r>
              <a:rPr lang="ru-RU" sz="1950" kern="0" spc="-75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долговечное</a:t>
            </a:r>
            <a:br>
              <a:rPr dirty="0"/>
            </a:b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нанесение — лазерная</a:t>
            </a:r>
            <a:br>
              <a:rPr dirty="0"/>
            </a:b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гравировка</a:t>
            </a:r>
            <a:endParaRPr lang="en-US" sz="1950" dirty="0"/>
          </a:p>
        </p:txBody>
      </p:sp>
      <p:sp>
        <p:nvSpPr>
          <p:cNvPr id="15" name="Embrace"/>
          <p:cNvSpPr/>
          <p:nvPr/>
        </p:nvSpPr>
        <p:spPr>
          <a:xfrm>
            <a:off x="2190750" y="752474"/>
            <a:ext cx="933319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Тренд</a:t>
            </a:r>
            <a:r>
              <a:rPr lang="en-US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Европы</a:t>
            </a:r>
            <a:r>
              <a:rPr lang="en-US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— 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держатель для смартфона</a:t>
            </a:r>
            <a:endParaRPr lang="en-US" sz="3000" dirty="0"/>
          </a:p>
        </p:txBody>
      </p:sp>
      <p:sp>
        <p:nvSpPr>
          <p:cNvPr id="16" name="P4373014"/>
          <p:cNvSpPr/>
          <p:nvPr/>
        </p:nvSpPr>
        <p:spPr>
          <a:xfrm>
            <a:off x="2190750" y="2343150"/>
            <a:ext cx="140017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IFE00010 </a:t>
            </a:r>
            <a:endParaRPr lang="en-US" sz="1950" dirty="0"/>
          </a:p>
        </p:txBody>
      </p:sp>
      <p:sp>
        <p:nvSpPr>
          <p:cNvPr id="17" name="name_3559"/>
          <p:cNvSpPr/>
          <p:nvPr/>
        </p:nvSpPr>
        <p:spPr>
          <a:xfrm>
            <a:off x="2190750" y="268605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990 ₽</a:t>
            </a:r>
            <a:endParaRPr lang="en-US" sz="3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5"/>
          <a:stretch>
            <a:fillRect/>
          </a:stretch>
        </p:blipFill>
        <p:spPr>
          <a:xfrm>
            <a:off x="3494762" y="1381124"/>
            <a:ext cx="5780182" cy="760402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701" y="1381125"/>
            <a:ext cx="6134491" cy="613449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975" y="451198"/>
            <a:ext cx="6422133" cy="6690121"/>
          </a:xfrm>
          <a:prstGeom prst="rect">
            <a:avLst/>
          </a:prstGeom>
        </p:spPr>
      </p:pic>
      <p:sp>
        <p:nvSpPr>
          <p:cNvPr id="21" name="P4373014"/>
          <p:cNvSpPr/>
          <p:nvPr/>
        </p:nvSpPr>
        <p:spPr>
          <a:xfrm>
            <a:off x="2190749" y="2071687"/>
            <a:ext cx="140017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IFE00009 </a:t>
            </a:r>
            <a:endParaRPr lang="en-US" sz="1950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43"/>
          <a:stretch>
            <a:fillRect/>
          </a:stretch>
        </p:blipFill>
        <p:spPr>
          <a:xfrm>
            <a:off x="15632482" y="9671818"/>
            <a:ext cx="1988768" cy="27786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5@10x 12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658100" y="0"/>
            <a:ext cx="10629900" cy="10287000"/>
          </a:xfrm>
          <a:prstGeom prst="rect">
            <a:avLst/>
          </a:prstGeom>
        </p:spPr>
      </p:pic>
      <p:pic>
        <p:nvPicPr>
          <p:cNvPr id="3" name="Ресурс 5@10x 13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704850"/>
            <a:ext cx="8239135" cy="9582150"/>
          </a:xfrm>
          <a:prstGeom prst="rect">
            <a:avLst/>
          </a:prstGeom>
        </p:spPr>
      </p:pic>
      <p:pic>
        <p:nvPicPr>
          <p:cNvPr id="4" name="Frame 1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0360" y="8572500"/>
            <a:ext cx="773779" cy="906971"/>
          </a:xfrm>
          <a:prstGeom prst="rect">
            <a:avLst/>
          </a:prstGeom>
        </p:spPr>
      </p:pic>
      <p:pic>
        <p:nvPicPr>
          <p:cNvPr id="5" name="Frame 1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0360" y="476250"/>
            <a:ext cx="773779" cy="906971"/>
          </a:xfrm>
          <a:prstGeom prst="rect">
            <a:avLst/>
          </a:prstGeom>
        </p:spPr>
      </p:pic>
      <p:pic>
        <p:nvPicPr>
          <p:cNvPr id="6" name="Rectangl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9705975" cy="7953375"/>
          </a:xfrm>
          <a:prstGeom prst="rect">
            <a:avLst/>
          </a:prstGeom>
        </p:spPr>
      </p:pic>
      <p:pic>
        <p:nvPicPr>
          <p:cNvPr id="7" name="Rectangl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229975" y="476250"/>
            <a:ext cx="6391275" cy="6657975"/>
          </a:xfrm>
          <a:prstGeom prst="rect">
            <a:avLst/>
          </a:prstGeom>
        </p:spPr>
      </p:pic>
      <p:pic>
        <p:nvPicPr>
          <p:cNvPr id="8" name="Frame 2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229975" y="7277100"/>
            <a:ext cx="6391275" cy="2057400"/>
          </a:xfrm>
          <a:prstGeom prst="rect">
            <a:avLst/>
          </a:prstGeom>
        </p:spPr>
      </p:pic>
      <p:pic>
        <p:nvPicPr>
          <p:cNvPr id="9" name="Frame 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9705975" cy="762000"/>
          </a:xfrm>
          <a:prstGeom prst="rect">
            <a:avLst/>
          </a:prstGeom>
        </p:spPr>
      </p:pic>
      <p:pic>
        <p:nvPicPr>
          <p:cNvPr id="12" name="Frame 12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190750" y="2343150"/>
            <a:ext cx="1400175" cy="647700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12763500" y="7934325"/>
            <a:ext cx="460057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950" kern="0" spc="-75" dirty="0" err="1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Vonmählen</a:t>
            </a:r>
            <a:r>
              <a:rPr lang="en-US" sz="1950" kern="0" spc="-75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— </a:t>
            </a:r>
            <a:r>
              <a:rPr lang="ru-RU" sz="1950" kern="0" spc="-75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новый премиальный бренд для настоящих фанатов гаджетов</a:t>
            </a:r>
            <a:endParaRPr lang="en-US" sz="1950" dirty="0"/>
          </a:p>
        </p:txBody>
      </p:sp>
      <p:sp>
        <p:nvSpPr>
          <p:cNvPr id="15" name="Embrace"/>
          <p:cNvSpPr/>
          <p:nvPr/>
        </p:nvSpPr>
        <p:spPr>
          <a:xfrm>
            <a:off x="2190750" y="755382"/>
            <a:ext cx="933319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Уникальный и универсальный кабель 6-в-1</a:t>
            </a:r>
            <a:endParaRPr lang="en-US" sz="3000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9"/>
          <a:stretch>
            <a:fillRect/>
          </a:stretch>
        </p:blipFill>
        <p:spPr>
          <a:xfrm>
            <a:off x="1000355" y="4074319"/>
            <a:ext cx="5450549" cy="640556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4" b="26985"/>
          <a:stretch>
            <a:fillRect/>
          </a:stretch>
        </p:blipFill>
        <p:spPr>
          <a:xfrm>
            <a:off x="4819782" y="1394246"/>
            <a:ext cx="6255018" cy="3006247"/>
          </a:xfrm>
          <a:prstGeom prst="rect">
            <a:avLst/>
          </a:prstGeom>
        </p:spPr>
      </p:pic>
      <p:sp>
        <p:nvSpPr>
          <p:cNvPr id="24" name="VINGA Nordic 5"/>
          <p:cNvSpPr/>
          <p:nvPr/>
        </p:nvSpPr>
        <p:spPr>
          <a:xfrm>
            <a:off x="2195512" y="2019242"/>
            <a:ext cx="3102998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55"/>
              </a:lnSpc>
            </a:pP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Кабель </a:t>
            </a:r>
            <a:r>
              <a:rPr lang="ru-RU" sz="1950" kern="0" spc="-75" dirty="0" err="1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allroundo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® </a:t>
            </a:r>
            <a:r>
              <a:rPr lang="ru-RU" sz="1950" kern="0" spc="-75" dirty="0" err="1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eco</a:t>
            </a:r>
            <a:endParaRPr lang="en-US" sz="1950" kern="0" spc="-75" dirty="0" smtClean="0">
              <a:solidFill>
                <a:srgbClr val="333333"/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  <a:p>
            <a:pPr>
              <a:lnSpc>
                <a:spcPts val="1755"/>
              </a:lnSpc>
            </a:pPr>
            <a:r>
              <a:rPr lang="ru-RU" sz="1950" kern="0" spc="-75" dirty="0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быстрой зарядкой, 90 см</a:t>
            </a:r>
            <a:endParaRPr lang="en-US" sz="1950" dirty="0"/>
          </a:p>
        </p:txBody>
      </p:sp>
      <p:sp>
        <p:nvSpPr>
          <p:cNvPr id="25" name="V261012"/>
          <p:cNvSpPr/>
          <p:nvPr/>
        </p:nvSpPr>
        <p:spPr>
          <a:xfrm>
            <a:off x="2195512" y="2600267"/>
            <a:ext cx="2531499" cy="1500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ALE00012 / ALE00013</a:t>
            </a:r>
            <a:endParaRPr lang="en-US" sz="1950" dirty="0"/>
          </a:p>
        </p:txBody>
      </p:sp>
      <p:sp>
        <p:nvSpPr>
          <p:cNvPr id="26" name="name_1772"/>
          <p:cNvSpPr/>
          <p:nvPr/>
        </p:nvSpPr>
        <p:spPr>
          <a:xfrm>
            <a:off x="2195512" y="2943167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190 ₽</a:t>
            </a:r>
            <a:endParaRPr lang="en-US" sz="3000" dirty="0"/>
          </a:p>
        </p:txBody>
      </p:sp>
      <p:sp>
        <p:nvSpPr>
          <p:cNvPr id="27" name="VINGA Nordic 5"/>
          <p:cNvSpPr/>
          <p:nvPr/>
        </p:nvSpPr>
        <p:spPr>
          <a:xfrm>
            <a:off x="6918827" y="6466041"/>
            <a:ext cx="3459068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55"/>
              </a:lnSpc>
            </a:pP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Зарядное устройство </a:t>
            </a:r>
            <a:r>
              <a:rPr lang="ru-RU" sz="1950" kern="0" spc="-75" dirty="0" err="1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allroundo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® </a:t>
            </a:r>
            <a:r>
              <a:rPr lang="ru-RU" sz="1950" kern="0" spc="-75" dirty="0" err="1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GaN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, 30 Вт, 120 см</a:t>
            </a:r>
            <a:endParaRPr lang="en-US" sz="1950" dirty="0"/>
          </a:p>
        </p:txBody>
      </p:sp>
      <p:sp>
        <p:nvSpPr>
          <p:cNvPr id="28" name="V261012"/>
          <p:cNvSpPr/>
          <p:nvPr/>
        </p:nvSpPr>
        <p:spPr>
          <a:xfrm>
            <a:off x="6918827" y="7047066"/>
            <a:ext cx="2531499" cy="1500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ACG00003</a:t>
            </a:r>
            <a:endParaRPr lang="en-US" sz="1950" dirty="0"/>
          </a:p>
        </p:txBody>
      </p:sp>
      <p:sp>
        <p:nvSpPr>
          <p:cNvPr id="29" name="name_1772"/>
          <p:cNvSpPr/>
          <p:nvPr/>
        </p:nvSpPr>
        <p:spPr>
          <a:xfrm>
            <a:off x="6918827" y="7389966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5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490 ₽</a:t>
            </a:r>
            <a:endParaRPr lang="en-US" sz="3000" dirty="0"/>
          </a:p>
        </p:txBody>
      </p:sp>
      <p:sp>
        <p:nvSpPr>
          <p:cNvPr id="30" name="VINGA Nordic 5"/>
          <p:cNvSpPr/>
          <p:nvPr/>
        </p:nvSpPr>
        <p:spPr>
          <a:xfrm>
            <a:off x="6918827" y="7768584"/>
            <a:ext cx="3459068" cy="156226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55"/>
              </a:lnSpc>
            </a:pPr>
            <a:r>
              <a:rPr lang="ru-RU" sz="1600" kern="0" spc="-75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— м</a:t>
            </a:r>
            <a:r>
              <a:rPr lang="ru-RU" sz="1600" kern="0" spc="-7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ощность от </a:t>
            </a:r>
            <a:r>
              <a:rPr lang="ru-RU" sz="1600" kern="0" spc="-75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30 до 60 </a:t>
            </a:r>
            <a:r>
              <a:rPr lang="ru-RU" sz="1600" kern="0" spc="-7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Вт</a:t>
            </a:r>
            <a:endParaRPr lang="ru-RU" sz="1600" kern="0" spc="-75" dirty="0" smtClean="0">
              <a:solidFill>
                <a:schemeClr val="tx1">
                  <a:lumMod val="65000"/>
                  <a:lumOff val="35000"/>
                </a:schemeClr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  <a:p>
            <a:pPr>
              <a:lnSpc>
                <a:spcPts val="1755"/>
              </a:lnSpc>
            </a:pPr>
            <a:r>
              <a:rPr lang="ru-RU" sz="1600" kern="0" spc="-75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— </a:t>
            </a:r>
            <a:r>
              <a:rPr lang="ru-RU" sz="1600" kern="0" spc="-7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быстрая </a:t>
            </a:r>
            <a:r>
              <a:rPr lang="ru-RU" sz="1600" kern="0" spc="-75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зарядка PD </a:t>
            </a:r>
            <a:r>
              <a:rPr lang="ru-RU" sz="1600" kern="0" spc="-7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3.0</a:t>
            </a:r>
            <a:endParaRPr lang="ru-RU" sz="1600" kern="0" spc="-75" dirty="0" smtClean="0">
              <a:solidFill>
                <a:schemeClr val="tx1">
                  <a:lumMod val="65000"/>
                  <a:lumOff val="35000"/>
                </a:schemeClr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  <a:p>
            <a:pPr>
              <a:lnSpc>
                <a:spcPts val="1755"/>
              </a:lnSpc>
            </a:pPr>
            <a:r>
              <a:rPr lang="ru-RU" sz="1600" kern="0" spc="-75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— </a:t>
            </a:r>
            <a:r>
              <a:rPr lang="ru-RU" sz="1600" kern="0" spc="-7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адаптеры </a:t>
            </a:r>
            <a:r>
              <a:rPr lang="ru-RU" sz="1600" kern="0" spc="-75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USB-A, </a:t>
            </a:r>
            <a:r>
              <a:rPr lang="ru-RU" sz="1600" kern="0" spc="-75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Micro</a:t>
            </a:r>
            <a:r>
              <a:rPr lang="ru-RU" sz="1600" kern="0" spc="-7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-USB</a:t>
            </a:r>
            <a:endParaRPr lang="ru-RU" sz="1600" kern="0" spc="-75" dirty="0" smtClean="0">
              <a:solidFill>
                <a:schemeClr val="tx1">
                  <a:lumMod val="65000"/>
                  <a:lumOff val="35000"/>
                </a:schemeClr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  <a:p>
            <a:pPr>
              <a:lnSpc>
                <a:spcPts val="1755"/>
              </a:lnSpc>
            </a:pPr>
            <a:r>
              <a:rPr lang="ru-RU" sz="1600" kern="0" spc="-7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     и </a:t>
            </a:r>
            <a:r>
              <a:rPr lang="ru-RU" sz="1600" kern="0" spc="-75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Lightning</a:t>
            </a:r>
            <a:endParaRPr lang="ru-RU" sz="1600" kern="0" spc="-75" dirty="0" smtClean="0">
              <a:solidFill>
                <a:schemeClr val="tx1">
                  <a:lumMod val="65000"/>
                  <a:lumOff val="35000"/>
                </a:schemeClr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  <a:p>
            <a:pPr>
              <a:lnSpc>
                <a:spcPts val="1755"/>
              </a:lnSpc>
            </a:pPr>
            <a:r>
              <a:rPr lang="ru-RU" sz="1600" kern="0" spc="-75" dirty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— в</a:t>
            </a:r>
            <a:r>
              <a:rPr lang="ru-RU" sz="1600" kern="0" spc="-7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ход/выход USB-C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975" y="476250"/>
            <a:ext cx="6391275" cy="665797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43"/>
          <a:stretch>
            <a:fillRect/>
          </a:stretch>
        </p:blipFill>
        <p:spPr>
          <a:xfrm>
            <a:off x="15632482" y="9671818"/>
            <a:ext cx="1988768" cy="27786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kaso_texttoimage_3d-model-minimalistic-light-Christmas-background-i 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2025       ChatGPT                   AI   XD Connects"/>
          <p:cNvSpPr/>
          <p:nvPr/>
        </p:nvSpPr>
        <p:spPr>
          <a:xfrm>
            <a:off x="952500" y="2971800"/>
            <a:ext cx="7943850" cy="6438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spcAft>
                <a:spcPts val="1125"/>
              </a:spcAft>
              <a:buNone/>
            </a:pPr>
            <a:r>
              <a:rPr lang="ru-RU" sz="3000" kern="0" spc="-150" dirty="0" smtClean="0">
                <a:solidFill>
                  <a:srgbClr val="FFFFFF"/>
                </a:solidFill>
                <a:latin typeface="Geologica Cursive Regular" pitchFamily="34" charset="0"/>
              </a:rPr>
              <a:t>На московском складе </a:t>
            </a:r>
            <a:r>
              <a:rPr lang="en-US" sz="3000" kern="0" spc="-150" dirty="0" smtClean="0">
                <a:solidFill>
                  <a:srgbClr val="FFFFFF"/>
                </a:solidFill>
                <a:latin typeface="Geologica Cursive Regular" pitchFamily="34" charset="0"/>
              </a:rPr>
              <a:t>XD Connects</a:t>
            </a:r>
            <a:r>
              <a:rPr lang="ru-RU" sz="3000" kern="0" spc="-150" dirty="0">
                <a:solidFill>
                  <a:srgbClr val="FFFFFF"/>
                </a:solidFill>
                <a:latin typeface="Geologica Cursive Regular" pitchFamily="34" charset="0"/>
              </a:rPr>
              <a:t> </a:t>
            </a:r>
            <a:r>
              <a:rPr lang="ru-RU" sz="3000" kern="0" spc="-150" dirty="0" smtClean="0">
                <a:solidFill>
                  <a:srgbClr val="FFFFFF"/>
                </a:solidFill>
                <a:latin typeface="Geologica Cursive Regular" pitchFamily="34" charset="0"/>
              </a:rPr>
              <a:t>еще много классных вариантов, которые станут достойными бизнес-подарками 	             для партнеров и коллег.</a:t>
            </a:r>
            <a:endParaRPr lang="ru-RU" sz="3000" kern="0" spc="-150" dirty="0" smtClean="0">
              <a:solidFill>
                <a:srgbClr val="FFFFFF"/>
              </a:solidFill>
              <a:latin typeface="Geologica Cursive Regular" pitchFamily="34" charset="0"/>
            </a:endParaRPr>
          </a:p>
          <a:p>
            <a:pPr marL="0" indent="0" algn="l">
              <a:lnSpc>
                <a:spcPts val="3300"/>
              </a:lnSpc>
              <a:spcAft>
                <a:spcPts val="1125"/>
              </a:spcAft>
              <a:buNone/>
            </a:pPr>
            <a:r>
              <a:rPr lang="ru-RU" sz="3000" kern="0" spc="-150" dirty="0" smtClean="0">
                <a:solidFill>
                  <a:srgbClr val="FFFFFF"/>
                </a:solidFill>
                <a:latin typeface="Geologica Cursive Regular" pitchFamily="34" charset="0"/>
              </a:rPr>
              <a:t>Для вашего удобства выбрали несколько </a:t>
            </a:r>
            <a:r>
              <a:rPr lang="ru-RU" sz="3000" kern="0" spc="-150" dirty="0" err="1" smtClean="0">
                <a:solidFill>
                  <a:srgbClr val="FFFFFF"/>
                </a:solidFill>
                <a:latin typeface="Geologica Cursive Regular" pitchFamily="34" charset="0"/>
              </a:rPr>
              <a:t>топовых</a:t>
            </a:r>
            <a:r>
              <a:rPr lang="ru-RU" sz="3000" kern="0" spc="-150" dirty="0" smtClean="0">
                <a:solidFill>
                  <a:srgbClr val="FFFFFF"/>
                </a:solidFill>
                <a:latin typeface="Geologica Cursive Regular" pitchFamily="34" charset="0"/>
              </a:rPr>
              <a:t> позиций в своих категориях 	       с быстрой отгрузкой от 1 дня.</a:t>
            </a:r>
            <a:endParaRPr lang="ru-RU" sz="3000" kern="0" spc="-150" dirty="0" smtClean="0">
              <a:solidFill>
                <a:srgbClr val="FFFFFF"/>
              </a:solidFill>
              <a:latin typeface="Geologica Cursive Regular" pitchFamily="34" charset="0"/>
            </a:endParaRPr>
          </a:p>
          <a:p>
            <a:pPr marL="0" indent="0" algn="l">
              <a:lnSpc>
                <a:spcPts val="3300"/>
              </a:lnSpc>
              <a:spcAft>
                <a:spcPts val="1125"/>
              </a:spcAft>
              <a:buNone/>
            </a:pPr>
            <a:r>
              <a:rPr lang="ru-RU" sz="3000" kern="0" spc="-150" dirty="0" smtClean="0">
                <a:solidFill>
                  <a:srgbClr val="FFFFFF"/>
                </a:solidFill>
                <a:latin typeface="Geologica Cursive Regular" pitchFamily="34" charset="0"/>
              </a:rPr>
              <a:t>Чтобы посмотреть весь ассортимент 		    из наличия, заходите на сайт </a:t>
            </a:r>
            <a:r>
              <a:rPr lang="en-US" sz="3000" kern="0" spc="-150" dirty="0" smtClean="0">
                <a:solidFill>
                  <a:schemeClr val="bg1"/>
                </a:solidFill>
                <a:latin typeface="Geologica Cursive Regular" pitchFamily="34" charset="0"/>
                <a:hlinkClick r:id="rId2"/>
              </a:rPr>
              <a:t>xdconnects.ru</a:t>
            </a:r>
            <a:r>
              <a:rPr lang="en-US" sz="3000" kern="0" spc="-150" dirty="0" smtClean="0">
                <a:solidFill>
                  <a:srgbClr val="FFFFFF"/>
                </a:solidFill>
                <a:latin typeface="Geologica Cursive Regular" pitchFamily="34" charset="0"/>
              </a:rPr>
              <a:t> </a:t>
            </a:r>
            <a:r>
              <a:rPr lang="ru-RU" sz="3000" kern="0" spc="-150" dirty="0">
                <a:solidFill>
                  <a:srgbClr val="FFFFFF"/>
                </a:solidFill>
                <a:latin typeface="Geologica Cursive Regular" pitchFamily="34" charset="0"/>
              </a:rPr>
              <a:t> </a:t>
            </a:r>
            <a:r>
              <a:rPr lang="ru-RU" sz="3000" kern="0" spc="-150" dirty="0" smtClean="0">
                <a:solidFill>
                  <a:srgbClr val="FFFFFF"/>
                </a:solidFill>
                <a:latin typeface="Geologica Cursive Regular" pitchFamily="34" charset="0"/>
              </a:rPr>
              <a:t>   и пользуйтесь умным фильтром по складам   и необходимым тиражам.</a:t>
            </a:r>
            <a:endParaRPr lang="ru-RU" sz="3000" kern="0" spc="-150" dirty="0" smtClean="0">
              <a:solidFill>
                <a:srgbClr val="FFFFFF"/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</p:txBody>
      </p:sp>
      <p:pic>
        <p:nvPicPr>
          <p:cNvPr id="5" name="Fram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2500" y="1219200"/>
            <a:ext cx="762000" cy="955272"/>
          </a:xfrm>
          <a:prstGeom prst="rect">
            <a:avLst/>
          </a:prstGeom>
        </p:spPr>
      </p:pic>
      <p:sp>
        <p:nvSpPr>
          <p:cNvPr id="6" name="default_name"/>
          <p:cNvSpPr/>
          <p:nvPr/>
        </p:nvSpPr>
        <p:spPr>
          <a:xfrm>
            <a:off x="1904999" y="1333500"/>
            <a:ext cx="5886189" cy="533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ru-RU" sz="5250" kern="0" spc="-225" dirty="0" smtClean="0">
                <a:solidFill>
                  <a:srgbClr val="FFFFFF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 это еще не всё!</a:t>
            </a:r>
            <a:endParaRPr lang="en-US" sz="525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2@10x 3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1009650"/>
            <a:ext cx="7172325" cy="9277350"/>
          </a:xfrm>
          <a:prstGeom prst="rect">
            <a:avLst/>
          </a:prstGeom>
        </p:spPr>
      </p:pic>
      <p:pic>
        <p:nvPicPr>
          <p:cNvPr id="3" name="Ресурс 2@10x 4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0" y="2409825"/>
            <a:ext cx="8001000" cy="7877175"/>
          </a:xfrm>
          <a:prstGeom prst="rect">
            <a:avLst/>
          </a:prstGeom>
        </p:spPr>
      </p:pic>
      <p:pic>
        <p:nvPicPr>
          <p:cNvPr id="4" name="Frame 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5" name="Fram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6" name="Rectangl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16240125" cy="7953375"/>
          </a:xfrm>
          <a:prstGeom prst="rect">
            <a:avLst/>
          </a:prstGeom>
        </p:spPr>
      </p:pic>
      <p:pic>
        <p:nvPicPr>
          <p:cNvPr id="7" name="Frame 1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16240125" cy="762000"/>
          </a:xfrm>
          <a:prstGeom prst="rect">
            <a:avLst/>
          </a:prstGeom>
        </p:spPr>
      </p:pic>
      <p:pic>
        <p:nvPicPr>
          <p:cNvPr id="11" name="Frame 10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476500" y="4524375"/>
            <a:ext cx="2000250" cy="1228725"/>
          </a:xfrm>
          <a:prstGeom prst="rect">
            <a:avLst/>
          </a:prstGeom>
        </p:spPr>
      </p:pic>
      <p:pic>
        <p:nvPicPr>
          <p:cNvPr id="12" name="Frame 11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934075" y="2143125"/>
            <a:ext cx="2857500" cy="1228725"/>
          </a:xfrm>
          <a:prstGeom prst="rect">
            <a:avLst/>
          </a:prstGeom>
        </p:spPr>
      </p:pic>
      <p:pic>
        <p:nvPicPr>
          <p:cNvPr id="13" name="Frame 12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354175" y="2404843"/>
            <a:ext cx="1781175" cy="1228725"/>
          </a:xfrm>
          <a:prstGeom prst="rect">
            <a:avLst/>
          </a:prstGeom>
        </p:spPr>
      </p:pic>
      <p:pic>
        <p:nvPicPr>
          <p:cNvPr id="14" name="xd_connects_logo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5" name="Text 0"/>
          <p:cNvSpPr/>
          <p:nvPr/>
        </p:nvSpPr>
        <p:spPr>
          <a:xfrm>
            <a:off x="2190749" y="717376"/>
            <a:ext cx="12786204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Топ-3 док-станции для беспроводной</a:t>
            </a:r>
            <a:r>
              <a:rPr lang="ru-RU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зарядки в наличии на складе МСК</a:t>
            </a:r>
            <a:endParaRPr lang="en-US" sz="3000" dirty="0"/>
          </a:p>
        </p:txBody>
      </p:sp>
      <p:sp>
        <p:nvSpPr>
          <p:cNvPr id="16" name="VINGA Asado"/>
          <p:cNvSpPr/>
          <p:nvPr/>
        </p:nvSpPr>
        <p:spPr>
          <a:xfrm>
            <a:off x="2190749" y="6661244"/>
            <a:ext cx="3396570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55"/>
              </a:lnSpc>
            </a:pP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Док-станция из </a:t>
            </a:r>
            <a:r>
              <a:rPr lang="ru-RU" sz="1950" kern="0" spc="-75" dirty="0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пробки</a:t>
            </a:r>
            <a:endParaRPr lang="en-US" sz="1950" kern="0" spc="-75" dirty="0" smtClean="0">
              <a:solidFill>
                <a:srgbClr val="333333"/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  <a:p>
            <a:pPr>
              <a:lnSpc>
                <a:spcPts val="1755"/>
              </a:lnSpc>
            </a:pPr>
            <a:r>
              <a:rPr lang="ru-RU" sz="1950" kern="0" spc="-75" dirty="0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 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пшеничной </a:t>
            </a:r>
            <a:r>
              <a:rPr lang="ru-RU" sz="1950" kern="0" spc="-75" dirty="0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соломы, 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5 Вт</a:t>
            </a:r>
            <a:endParaRPr lang="en-US" sz="1950" dirty="0"/>
          </a:p>
        </p:txBody>
      </p:sp>
      <p:sp>
        <p:nvSpPr>
          <p:cNvPr id="17" name="name_4772"/>
          <p:cNvSpPr/>
          <p:nvPr/>
        </p:nvSpPr>
        <p:spPr>
          <a:xfrm>
            <a:off x="2190749" y="7236560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464646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P308.099</a:t>
            </a:r>
            <a:endParaRPr lang="en-US" sz="1950" dirty="0"/>
          </a:p>
        </p:txBody>
      </p:sp>
      <p:sp>
        <p:nvSpPr>
          <p:cNvPr id="18" name="name_1594"/>
          <p:cNvSpPr/>
          <p:nvPr/>
        </p:nvSpPr>
        <p:spPr>
          <a:xfrm>
            <a:off x="2190749" y="757946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683 ₽</a:t>
            </a:r>
            <a:endParaRPr lang="en-US" sz="3000" dirty="0"/>
          </a:p>
        </p:txBody>
      </p:sp>
      <p:sp>
        <p:nvSpPr>
          <p:cNvPr id="19" name="VINGA Alcamo"/>
          <p:cNvSpPr/>
          <p:nvPr/>
        </p:nvSpPr>
        <p:spPr>
          <a:xfrm>
            <a:off x="6862675" y="4003804"/>
            <a:ext cx="3895726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55"/>
              </a:lnSpc>
            </a:pP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Док-станция </a:t>
            </a:r>
            <a:r>
              <a:rPr lang="ru-RU" sz="1950" kern="0" spc="-75" dirty="0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фоторамкой, 5 Вт</a:t>
            </a:r>
            <a:endParaRPr lang="en-US" sz="1950" dirty="0"/>
          </a:p>
        </p:txBody>
      </p:sp>
      <p:sp>
        <p:nvSpPr>
          <p:cNvPr id="20" name="name_31925"/>
          <p:cNvSpPr/>
          <p:nvPr/>
        </p:nvSpPr>
        <p:spPr>
          <a:xfrm>
            <a:off x="6852979" y="4408005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P308.041</a:t>
            </a:r>
            <a:endParaRPr lang="en-US" sz="1950" dirty="0"/>
          </a:p>
        </p:txBody>
      </p:sp>
      <p:sp>
        <p:nvSpPr>
          <p:cNvPr id="21" name="name_4269"/>
          <p:cNvSpPr/>
          <p:nvPr/>
        </p:nvSpPr>
        <p:spPr>
          <a:xfrm>
            <a:off x="6852979" y="475090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796 ₽</a:t>
            </a:r>
            <a:endParaRPr lang="en-US" sz="3000" dirty="0"/>
          </a:p>
        </p:txBody>
      </p:sp>
      <p:sp>
        <p:nvSpPr>
          <p:cNvPr id="22" name="VINGA Asado"/>
          <p:cNvSpPr/>
          <p:nvPr/>
        </p:nvSpPr>
        <p:spPr>
          <a:xfrm>
            <a:off x="13176728" y="2581275"/>
            <a:ext cx="3267075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55"/>
              </a:lnSpc>
            </a:pP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Док-станция </a:t>
            </a:r>
            <a:r>
              <a:rPr lang="ru-RU" sz="1950" kern="0" spc="-75" dirty="0" err="1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Cork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endParaRPr lang="en-US" sz="1950" kern="0" spc="-75" dirty="0" smtClean="0">
              <a:solidFill>
                <a:srgbClr val="333333"/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  <a:p>
            <a:pPr>
              <a:lnSpc>
                <a:spcPts val="1755"/>
              </a:lnSpc>
            </a:pPr>
            <a:r>
              <a:rPr lang="ru-RU" sz="1950" kern="0" spc="-75" dirty="0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подставкой для ручек, 5 Вт</a:t>
            </a:r>
            <a:endParaRPr lang="en-US" sz="1950" dirty="0"/>
          </a:p>
        </p:txBody>
      </p:sp>
      <p:sp>
        <p:nvSpPr>
          <p:cNvPr id="23" name="name_2159"/>
          <p:cNvSpPr/>
          <p:nvPr/>
        </p:nvSpPr>
        <p:spPr>
          <a:xfrm>
            <a:off x="13176728" y="3162300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P308.199</a:t>
            </a:r>
            <a:endParaRPr lang="en-US" sz="1950" dirty="0"/>
          </a:p>
        </p:txBody>
      </p:sp>
      <p:sp>
        <p:nvSpPr>
          <p:cNvPr id="24" name="name_3197"/>
          <p:cNvSpPr/>
          <p:nvPr/>
        </p:nvSpPr>
        <p:spPr>
          <a:xfrm>
            <a:off x="13176728" y="350520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375 ₽</a:t>
            </a:r>
            <a:endParaRPr lang="en-US" sz="30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177" y="4389567"/>
            <a:ext cx="4911596" cy="491159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12" y="1373370"/>
            <a:ext cx="4715572" cy="471188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6"/>
          <a:stretch>
            <a:fillRect/>
          </a:stretch>
        </p:blipFill>
        <p:spPr>
          <a:xfrm>
            <a:off x="6540102" y="5436295"/>
            <a:ext cx="4943460" cy="4059267"/>
          </a:xfrm>
          <a:prstGeom prst="rect">
            <a:avLst/>
          </a:prstGeom>
        </p:spPr>
      </p:pic>
      <p:sp>
        <p:nvSpPr>
          <p:cNvPr id="28" name="name_31925"/>
          <p:cNvSpPr/>
          <p:nvPr/>
        </p:nvSpPr>
        <p:spPr>
          <a:xfrm>
            <a:off x="2190748" y="8027135"/>
            <a:ext cx="2730104" cy="1493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ru-RU" sz="1950" kern="0" spc="-75" dirty="0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 складе МСК </a:t>
            </a:r>
            <a:r>
              <a:rPr lang="en-US" sz="1950" kern="0" spc="-75" dirty="0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1194</a:t>
            </a:r>
            <a:r>
              <a:rPr lang="ru-RU" sz="1950" kern="0" spc="-75" dirty="0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ru-RU" sz="1950" kern="0" spc="-75" dirty="0" err="1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шт</a:t>
            </a:r>
            <a:r>
              <a:rPr lang="en-US" sz="1950" kern="0" spc="-75" dirty="0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.</a:t>
            </a:r>
            <a:endParaRPr lang="en-US" sz="1950" dirty="0"/>
          </a:p>
        </p:txBody>
      </p:sp>
      <p:sp>
        <p:nvSpPr>
          <p:cNvPr id="29" name="name_31925"/>
          <p:cNvSpPr/>
          <p:nvPr/>
        </p:nvSpPr>
        <p:spPr>
          <a:xfrm>
            <a:off x="6852979" y="5141430"/>
            <a:ext cx="2767271" cy="1497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ru-RU" sz="1950" kern="0" spc="-75" dirty="0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 складе МСК </a:t>
            </a:r>
            <a:r>
              <a:rPr lang="en-US" sz="1950" kern="0" spc="-75" dirty="0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417</a:t>
            </a:r>
            <a:r>
              <a:rPr lang="ru-RU" sz="1950" kern="0" spc="-75" dirty="0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шт.</a:t>
            </a:r>
            <a:endParaRPr lang="en-US" sz="1950" dirty="0"/>
          </a:p>
        </p:txBody>
      </p:sp>
      <p:sp>
        <p:nvSpPr>
          <p:cNvPr id="30" name="name_31925"/>
          <p:cNvSpPr/>
          <p:nvPr/>
        </p:nvSpPr>
        <p:spPr>
          <a:xfrm>
            <a:off x="13176728" y="3911555"/>
            <a:ext cx="2856587" cy="20676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ru-RU" sz="1950" kern="0" spc="-75" dirty="0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 складе МСК </a:t>
            </a:r>
            <a:r>
              <a:rPr lang="en-US" sz="1950" kern="0" spc="-75" dirty="0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706</a:t>
            </a:r>
            <a:r>
              <a:rPr lang="ru-RU" sz="1950" kern="0" spc="-75" dirty="0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шт.</a:t>
            </a:r>
            <a:endParaRPr lang="en-US" sz="195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d_connects_logo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pic>
        <p:nvPicPr>
          <p:cNvPr id="3" name="Ресурс 4@10x 1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24723" y="0"/>
            <a:ext cx="10963277" cy="10287000"/>
          </a:xfrm>
          <a:prstGeom prst="rect">
            <a:avLst/>
          </a:prstGeom>
        </p:spPr>
      </p:pic>
      <p:pic>
        <p:nvPicPr>
          <p:cNvPr id="4" name="Ресурс 4@10x 2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18716" cy="10287000"/>
          </a:xfrm>
          <a:prstGeom prst="rect">
            <a:avLst/>
          </a:prstGeom>
        </p:spPr>
      </p:pic>
      <p:pic>
        <p:nvPicPr>
          <p:cNvPr id="5" name="Frame 6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6" name="Frame 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7" name="Rectangle 1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16240125" cy="7953375"/>
          </a:xfrm>
          <a:prstGeom prst="rect">
            <a:avLst/>
          </a:prstGeom>
        </p:spPr>
      </p:pic>
      <p:pic>
        <p:nvPicPr>
          <p:cNvPr id="8" name="Frame 1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16240125" cy="762000"/>
          </a:xfrm>
          <a:prstGeom prst="rect">
            <a:avLst/>
          </a:prstGeom>
        </p:spPr>
      </p:pic>
      <p:pic>
        <p:nvPicPr>
          <p:cNvPr id="13" name="Frame 10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809750" y="4229100"/>
            <a:ext cx="2771775" cy="1228725"/>
          </a:xfrm>
          <a:prstGeom prst="rect">
            <a:avLst/>
          </a:prstGeom>
        </p:spPr>
      </p:pic>
      <p:pic>
        <p:nvPicPr>
          <p:cNvPr id="16" name="Frame 13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925300" y="1724025"/>
            <a:ext cx="1838325" cy="1228725"/>
          </a:xfrm>
          <a:prstGeom prst="rect">
            <a:avLst/>
          </a:prstGeom>
        </p:spPr>
      </p:pic>
      <p:sp>
        <p:nvSpPr>
          <p:cNvPr id="17" name="Text 0"/>
          <p:cNvSpPr/>
          <p:nvPr/>
        </p:nvSpPr>
        <p:spPr>
          <a:xfrm>
            <a:off x="2190750" y="704850"/>
            <a:ext cx="12326916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ru-RU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Топ-3 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внешних аккумулятора в </a:t>
            </a:r>
            <a:r>
              <a:rPr lang="ru-RU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наличии 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 складе МСК</a:t>
            </a:r>
            <a:endParaRPr lang="en-US" sz="3000" dirty="0"/>
          </a:p>
        </p:txBody>
      </p:sp>
      <p:sp>
        <p:nvSpPr>
          <p:cNvPr id="18" name="Ukiyo Yukari XL"/>
          <p:cNvSpPr/>
          <p:nvPr/>
        </p:nvSpPr>
        <p:spPr>
          <a:xfrm>
            <a:off x="2240863" y="2088715"/>
            <a:ext cx="2790825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55"/>
              </a:lnSpc>
            </a:pP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Тонкий беспроводной внешний </a:t>
            </a:r>
            <a:r>
              <a:rPr lang="ru-RU" sz="1950" kern="0" spc="-75" dirty="0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аккумулятор,</a:t>
            </a:r>
            <a:endParaRPr lang="ru-RU" sz="1950" kern="0" spc="-75" dirty="0" smtClean="0">
              <a:solidFill>
                <a:srgbClr val="333333"/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  <a:p>
            <a:pPr>
              <a:lnSpc>
                <a:spcPts val="1755"/>
              </a:lnSpc>
            </a:pPr>
            <a:r>
              <a:rPr lang="ru-RU" sz="1950" kern="0" spc="-75" dirty="0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4 000 </a:t>
            </a:r>
            <a:r>
              <a:rPr lang="ru-RU" sz="1950" kern="0" spc="-75" dirty="0" err="1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мАч</a:t>
            </a:r>
            <a:endParaRPr lang="en-US" sz="1950" dirty="0"/>
          </a:p>
        </p:txBody>
      </p:sp>
      <p:sp>
        <p:nvSpPr>
          <p:cNvPr id="19" name="P453839"/>
          <p:cNvSpPr/>
          <p:nvPr/>
        </p:nvSpPr>
        <p:spPr>
          <a:xfrm>
            <a:off x="2240863" y="2917390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P324.871</a:t>
            </a:r>
            <a:endParaRPr lang="en-US" sz="1950" dirty="0"/>
          </a:p>
        </p:txBody>
      </p:sp>
      <p:sp>
        <p:nvSpPr>
          <p:cNvPr id="20" name="name_6550"/>
          <p:cNvSpPr/>
          <p:nvPr/>
        </p:nvSpPr>
        <p:spPr>
          <a:xfrm>
            <a:off x="2240863" y="326029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1 490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sp>
        <p:nvSpPr>
          <p:cNvPr id="32" name="Ukiyo Yukari XL"/>
          <p:cNvSpPr/>
          <p:nvPr/>
        </p:nvSpPr>
        <p:spPr>
          <a:xfrm>
            <a:off x="13271847" y="2526865"/>
            <a:ext cx="4113073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55"/>
              </a:lnSpc>
            </a:pP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Внешний </a:t>
            </a:r>
            <a:r>
              <a:rPr lang="ru-RU" sz="1950" kern="0" spc="-75" dirty="0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аккумулятор</a:t>
            </a:r>
            <a:endParaRPr lang="ru-RU" sz="1950" kern="0" spc="-75" dirty="0" smtClean="0">
              <a:solidFill>
                <a:srgbClr val="333333"/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  <a:p>
            <a:pPr>
              <a:lnSpc>
                <a:spcPts val="1755"/>
              </a:lnSpc>
            </a:pPr>
            <a:r>
              <a:rPr lang="ru-RU" sz="1950" kern="0" spc="-75" dirty="0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защитой от микробов, 5000 </a:t>
            </a:r>
            <a:r>
              <a:rPr lang="ru-RU" sz="1950" kern="0" spc="-75" dirty="0" err="1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мАч</a:t>
            </a:r>
            <a:endParaRPr lang="en-US" sz="1950" dirty="0"/>
          </a:p>
        </p:txBody>
      </p:sp>
      <p:sp>
        <p:nvSpPr>
          <p:cNvPr id="33" name="P453839"/>
          <p:cNvSpPr/>
          <p:nvPr/>
        </p:nvSpPr>
        <p:spPr>
          <a:xfrm>
            <a:off x="13284591" y="3105280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P322.233</a:t>
            </a:r>
            <a:endParaRPr lang="en-US" sz="1950" dirty="0"/>
          </a:p>
        </p:txBody>
      </p:sp>
      <p:sp>
        <p:nvSpPr>
          <p:cNvPr id="34" name="name_6550"/>
          <p:cNvSpPr/>
          <p:nvPr/>
        </p:nvSpPr>
        <p:spPr>
          <a:xfrm>
            <a:off x="13284591" y="344818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499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sp>
        <p:nvSpPr>
          <p:cNvPr id="37" name="Ukiyo Yukari XL"/>
          <p:cNvSpPr/>
          <p:nvPr/>
        </p:nvSpPr>
        <p:spPr>
          <a:xfrm>
            <a:off x="7249264" y="6500768"/>
            <a:ext cx="2790825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55"/>
              </a:lnSpc>
            </a:pPr>
            <a:r>
              <a:rPr lang="ru-RU" sz="1950" kern="0" spc="-75" dirty="0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Тонкий внешний аккумулятор, 5 000 </a:t>
            </a:r>
            <a:r>
              <a:rPr lang="ru-RU" sz="1950" kern="0" spc="-75" dirty="0" err="1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мАч</a:t>
            </a:r>
            <a:endParaRPr lang="en-US" sz="1950" dirty="0"/>
          </a:p>
        </p:txBody>
      </p:sp>
      <p:sp>
        <p:nvSpPr>
          <p:cNvPr id="38" name="P453839"/>
          <p:cNvSpPr/>
          <p:nvPr/>
        </p:nvSpPr>
        <p:spPr>
          <a:xfrm>
            <a:off x="7249264" y="7154353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P324.742</a:t>
            </a:r>
            <a:endParaRPr lang="en-US" sz="1950" dirty="0"/>
          </a:p>
        </p:txBody>
      </p:sp>
      <p:sp>
        <p:nvSpPr>
          <p:cNvPr id="39" name="name_6550"/>
          <p:cNvSpPr/>
          <p:nvPr/>
        </p:nvSpPr>
        <p:spPr>
          <a:xfrm>
            <a:off x="7249264" y="7497253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979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6" r="26158" b="17462"/>
          <a:stretch>
            <a:fillRect/>
          </a:stretch>
        </p:blipFill>
        <p:spPr>
          <a:xfrm rot="20441114">
            <a:off x="2290872" y="3946538"/>
            <a:ext cx="2972219" cy="47280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45"/>
          <a:stretch>
            <a:fillRect/>
          </a:stretch>
        </p:blipFill>
        <p:spPr>
          <a:xfrm>
            <a:off x="11175087" y="3789253"/>
            <a:ext cx="6348625" cy="54505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25" y="2088715"/>
            <a:ext cx="4284495" cy="4281147"/>
          </a:xfrm>
          <a:prstGeom prst="rect">
            <a:avLst/>
          </a:prstGeom>
        </p:spPr>
      </p:pic>
      <p:sp>
        <p:nvSpPr>
          <p:cNvPr id="24" name="name_31925"/>
          <p:cNvSpPr/>
          <p:nvPr/>
        </p:nvSpPr>
        <p:spPr>
          <a:xfrm>
            <a:off x="2240863" y="3706725"/>
            <a:ext cx="2982490" cy="1493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ru-RU" sz="1950" kern="0" spc="-75" dirty="0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 складе МСК </a:t>
            </a:r>
            <a:r>
              <a:rPr lang="en-US" sz="1950" kern="0" spc="-75" dirty="0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1655</a:t>
            </a:r>
            <a:r>
              <a:rPr lang="ru-RU" sz="1950" kern="0" spc="-75" dirty="0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ru-RU" sz="1950" kern="0" spc="-75" dirty="0" err="1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шт</a:t>
            </a:r>
            <a:r>
              <a:rPr lang="en-US" sz="1950" kern="0" spc="-75" dirty="0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.</a:t>
            </a:r>
            <a:endParaRPr lang="en-US" sz="1950" dirty="0"/>
          </a:p>
        </p:txBody>
      </p:sp>
      <p:sp>
        <p:nvSpPr>
          <p:cNvPr id="25" name="name_31925"/>
          <p:cNvSpPr/>
          <p:nvPr/>
        </p:nvSpPr>
        <p:spPr>
          <a:xfrm>
            <a:off x="7249264" y="7948972"/>
            <a:ext cx="2730104" cy="1493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ru-RU" sz="1950" kern="0" spc="-75" dirty="0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 складе МСК </a:t>
            </a: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687</a:t>
            </a:r>
            <a:r>
              <a:rPr lang="ru-RU" sz="1950" kern="0" spc="-75" dirty="0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ru-RU" sz="1950" kern="0" spc="-75" dirty="0" err="1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шт</a:t>
            </a:r>
            <a:r>
              <a:rPr lang="en-US" sz="1950" kern="0" spc="-75" dirty="0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.</a:t>
            </a:r>
            <a:endParaRPr lang="en-US" sz="1950" dirty="0"/>
          </a:p>
        </p:txBody>
      </p:sp>
      <p:sp>
        <p:nvSpPr>
          <p:cNvPr id="26" name="name_31925"/>
          <p:cNvSpPr/>
          <p:nvPr/>
        </p:nvSpPr>
        <p:spPr>
          <a:xfrm>
            <a:off x="13277937" y="3896050"/>
            <a:ext cx="2868112" cy="1493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ru-RU" sz="1950" kern="0" spc="-75" dirty="0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 складе МСК </a:t>
            </a: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2953</a:t>
            </a:r>
            <a:r>
              <a:rPr lang="ru-RU" sz="1950" kern="0" spc="-75" dirty="0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ru-RU" sz="1950" kern="0" spc="-75" dirty="0" err="1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шт</a:t>
            </a:r>
            <a:r>
              <a:rPr lang="en-US" sz="1950" kern="0" spc="-75" dirty="0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.</a:t>
            </a:r>
            <a:endParaRPr lang="en-US" sz="195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2@10x 3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1009650"/>
            <a:ext cx="7172325" cy="9277350"/>
          </a:xfrm>
          <a:prstGeom prst="rect">
            <a:avLst/>
          </a:prstGeom>
        </p:spPr>
      </p:pic>
      <p:pic>
        <p:nvPicPr>
          <p:cNvPr id="3" name="Ресурс 2@10x 4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0" y="2409825"/>
            <a:ext cx="8001000" cy="7877175"/>
          </a:xfrm>
          <a:prstGeom prst="rect">
            <a:avLst/>
          </a:prstGeom>
        </p:spPr>
      </p:pic>
      <p:pic>
        <p:nvPicPr>
          <p:cNvPr id="4" name="Frame 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5" name="Fram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6" name="Rectangl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16240125" cy="7953375"/>
          </a:xfrm>
          <a:prstGeom prst="rect">
            <a:avLst/>
          </a:prstGeom>
        </p:spPr>
      </p:pic>
      <p:pic>
        <p:nvPicPr>
          <p:cNvPr id="7" name="Frame 1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16240125" cy="762000"/>
          </a:xfrm>
          <a:prstGeom prst="rect">
            <a:avLst/>
          </a:prstGeom>
        </p:spPr>
      </p:pic>
      <p:pic>
        <p:nvPicPr>
          <p:cNvPr id="11" name="Frame 10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476500" y="4524375"/>
            <a:ext cx="2000250" cy="1228725"/>
          </a:xfrm>
          <a:prstGeom prst="rect">
            <a:avLst/>
          </a:prstGeom>
        </p:spPr>
      </p:pic>
      <p:pic>
        <p:nvPicPr>
          <p:cNvPr id="12" name="Frame 11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934075" y="2143125"/>
            <a:ext cx="2857500" cy="1228725"/>
          </a:xfrm>
          <a:prstGeom prst="rect">
            <a:avLst/>
          </a:prstGeom>
        </p:spPr>
      </p:pic>
      <p:pic>
        <p:nvPicPr>
          <p:cNvPr id="13" name="Frame 12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354175" y="2404843"/>
            <a:ext cx="1781175" cy="1228725"/>
          </a:xfrm>
          <a:prstGeom prst="rect">
            <a:avLst/>
          </a:prstGeom>
        </p:spPr>
      </p:pic>
      <p:pic>
        <p:nvPicPr>
          <p:cNvPr id="14" name="xd_connects_logo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5" name="Text 0"/>
          <p:cNvSpPr/>
          <p:nvPr/>
        </p:nvSpPr>
        <p:spPr>
          <a:xfrm>
            <a:off x="2190750" y="704850"/>
            <a:ext cx="8994992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ru-RU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Топ-3 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рюкзака в наличии на складе МСК</a:t>
            </a:r>
            <a:endParaRPr lang="ru-RU" sz="3000" kern="0" spc="-150" dirty="0">
              <a:solidFill>
                <a:srgbClr val="3D3480"/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</p:txBody>
      </p:sp>
      <p:sp>
        <p:nvSpPr>
          <p:cNvPr id="16" name="VINGA Asado"/>
          <p:cNvSpPr/>
          <p:nvPr/>
        </p:nvSpPr>
        <p:spPr>
          <a:xfrm>
            <a:off x="2190038" y="6811672"/>
            <a:ext cx="3396570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55"/>
              </a:lnSpc>
            </a:pP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Светоотражающий рюкзак на шнурке из RPET AWARE™</a:t>
            </a:r>
            <a:endParaRPr lang="en-US" sz="1950" dirty="0"/>
          </a:p>
        </p:txBody>
      </p:sp>
      <p:sp>
        <p:nvSpPr>
          <p:cNvPr id="17" name="name_4772"/>
          <p:cNvSpPr/>
          <p:nvPr/>
        </p:nvSpPr>
        <p:spPr>
          <a:xfrm>
            <a:off x="2190038" y="7386988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464646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P762.591</a:t>
            </a:r>
            <a:endParaRPr lang="en-US" sz="1950" dirty="0"/>
          </a:p>
        </p:txBody>
      </p:sp>
      <p:sp>
        <p:nvSpPr>
          <p:cNvPr id="18" name="name_1594"/>
          <p:cNvSpPr/>
          <p:nvPr/>
        </p:nvSpPr>
        <p:spPr>
          <a:xfrm>
            <a:off x="2190038" y="7729888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358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sp>
        <p:nvSpPr>
          <p:cNvPr id="19" name="VINGA Alcamo"/>
          <p:cNvSpPr/>
          <p:nvPr/>
        </p:nvSpPr>
        <p:spPr>
          <a:xfrm>
            <a:off x="6986587" y="2332884"/>
            <a:ext cx="3895726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55"/>
              </a:lnSpc>
            </a:pP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Рюкзак </a:t>
            </a: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VINGA Baltimore</a:t>
            </a:r>
            <a:endParaRPr lang="en-US" sz="1950" dirty="0"/>
          </a:p>
        </p:txBody>
      </p:sp>
      <p:sp>
        <p:nvSpPr>
          <p:cNvPr id="20" name="name_31925"/>
          <p:cNvSpPr/>
          <p:nvPr/>
        </p:nvSpPr>
        <p:spPr>
          <a:xfrm>
            <a:off x="6986588" y="2737696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500121</a:t>
            </a:r>
            <a:endParaRPr lang="en-US" sz="1950" dirty="0"/>
          </a:p>
        </p:txBody>
      </p:sp>
      <p:sp>
        <p:nvSpPr>
          <p:cNvPr id="21" name="name_4269"/>
          <p:cNvSpPr/>
          <p:nvPr/>
        </p:nvSpPr>
        <p:spPr>
          <a:xfrm>
            <a:off x="6986588" y="3080596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5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573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sp>
        <p:nvSpPr>
          <p:cNvPr id="22" name="VINGA Asado"/>
          <p:cNvSpPr/>
          <p:nvPr/>
        </p:nvSpPr>
        <p:spPr>
          <a:xfrm>
            <a:off x="13709723" y="1828800"/>
            <a:ext cx="2881639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55"/>
              </a:lnSpc>
            </a:pPr>
            <a:r>
              <a:rPr lang="ru-RU" sz="1950" kern="0" spc="-75" dirty="0" err="1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Антикражный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рюкзак </a:t>
            </a: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Impact 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</a:t>
            </a: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RPET AWARE™ 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для ноутбука 15.6"</a:t>
            </a:r>
            <a:endParaRPr lang="en-US" sz="1950" dirty="0"/>
          </a:p>
        </p:txBody>
      </p:sp>
      <p:sp>
        <p:nvSpPr>
          <p:cNvPr id="23" name="name_2159"/>
          <p:cNvSpPr/>
          <p:nvPr/>
        </p:nvSpPr>
        <p:spPr>
          <a:xfrm>
            <a:off x="13709723" y="2686447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P762.002</a:t>
            </a:r>
            <a:endParaRPr lang="en-US" sz="1950" dirty="0"/>
          </a:p>
        </p:txBody>
      </p:sp>
      <p:sp>
        <p:nvSpPr>
          <p:cNvPr id="24" name="name_3197"/>
          <p:cNvSpPr/>
          <p:nvPr/>
        </p:nvSpPr>
        <p:spPr>
          <a:xfrm>
            <a:off x="13709723" y="3029347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8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627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8"/>
          <a:stretch>
            <a:fillRect/>
          </a:stretch>
        </p:blipFill>
        <p:spPr>
          <a:xfrm>
            <a:off x="6108121" y="4147396"/>
            <a:ext cx="5471532" cy="50683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35"/>
          <a:stretch>
            <a:fillRect/>
          </a:stretch>
        </p:blipFill>
        <p:spPr>
          <a:xfrm>
            <a:off x="499331" y="1688689"/>
            <a:ext cx="5344835" cy="474969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403" y="3943350"/>
            <a:ext cx="5470097" cy="5470097"/>
          </a:xfrm>
          <a:prstGeom prst="rect">
            <a:avLst/>
          </a:prstGeom>
        </p:spPr>
      </p:pic>
      <p:sp>
        <p:nvSpPr>
          <p:cNvPr id="30" name="name_31925"/>
          <p:cNvSpPr/>
          <p:nvPr/>
        </p:nvSpPr>
        <p:spPr>
          <a:xfrm>
            <a:off x="2190750" y="8173934"/>
            <a:ext cx="3231572" cy="3429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ru-RU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 складе МСК 943 шт.</a:t>
            </a:r>
            <a:endParaRPr lang="ru-RU" sz="1950" kern="0" spc="-75" dirty="0">
              <a:solidFill>
                <a:srgbClr val="9A9A9A"/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</p:txBody>
      </p:sp>
      <p:sp>
        <p:nvSpPr>
          <p:cNvPr id="31" name="name_31925"/>
          <p:cNvSpPr/>
          <p:nvPr/>
        </p:nvSpPr>
        <p:spPr>
          <a:xfrm>
            <a:off x="6983991" y="3518692"/>
            <a:ext cx="3231572" cy="3429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ru-RU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 складе МСК 262 шт.</a:t>
            </a:r>
            <a:endParaRPr lang="ru-RU" sz="1950" kern="0" spc="-75" dirty="0">
              <a:solidFill>
                <a:srgbClr val="9A9A9A"/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</p:txBody>
      </p:sp>
      <p:sp>
        <p:nvSpPr>
          <p:cNvPr id="32" name="name_31925"/>
          <p:cNvSpPr/>
          <p:nvPr/>
        </p:nvSpPr>
        <p:spPr>
          <a:xfrm>
            <a:off x="13709723" y="3436148"/>
            <a:ext cx="3231572" cy="3429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ru-RU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 складе МСК 208 шт.</a:t>
            </a:r>
            <a:endParaRPr lang="ru-RU" sz="1950" kern="0" spc="-75" dirty="0">
              <a:solidFill>
                <a:srgbClr val="9A9A9A"/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d_connects_logo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pic>
        <p:nvPicPr>
          <p:cNvPr id="3" name="Ресурс 4@10x 1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24723" y="0"/>
            <a:ext cx="10963277" cy="10287000"/>
          </a:xfrm>
          <a:prstGeom prst="rect">
            <a:avLst/>
          </a:prstGeom>
        </p:spPr>
      </p:pic>
      <p:pic>
        <p:nvPicPr>
          <p:cNvPr id="4" name="Ресурс 4@10x 2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18716" cy="10287000"/>
          </a:xfrm>
          <a:prstGeom prst="rect">
            <a:avLst/>
          </a:prstGeom>
        </p:spPr>
      </p:pic>
      <p:pic>
        <p:nvPicPr>
          <p:cNvPr id="5" name="Frame 6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6" name="Frame 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7" name="Rectangle 1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16240125" cy="7953375"/>
          </a:xfrm>
          <a:prstGeom prst="rect">
            <a:avLst/>
          </a:prstGeom>
        </p:spPr>
      </p:pic>
      <p:pic>
        <p:nvPicPr>
          <p:cNvPr id="8" name="Frame 1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16240125" cy="762000"/>
          </a:xfrm>
          <a:prstGeom prst="rect">
            <a:avLst/>
          </a:prstGeom>
        </p:spPr>
      </p:pic>
      <p:pic>
        <p:nvPicPr>
          <p:cNvPr id="13" name="Frame 10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809750" y="4229100"/>
            <a:ext cx="2771775" cy="1228725"/>
          </a:xfrm>
          <a:prstGeom prst="rect">
            <a:avLst/>
          </a:prstGeom>
        </p:spPr>
      </p:pic>
      <p:pic>
        <p:nvPicPr>
          <p:cNvPr id="16" name="Frame 13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925300" y="1724025"/>
            <a:ext cx="1838325" cy="1228725"/>
          </a:xfrm>
          <a:prstGeom prst="rect">
            <a:avLst/>
          </a:prstGeom>
        </p:spPr>
      </p:pic>
      <p:sp>
        <p:nvSpPr>
          <p:cNvPr id="17" name="Text 0"/>
          <p:cNvSpPr/>
          <p:nvPr/>
        </p:nvSpPr>
        <p:spPr>
          <a:xfrm>
            <a:off x="2190749" y="704850"/>
            <a:ext cx="8406269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Топ-3 </a:t>
            </a:r>
            <a:r>
              <a:rPr lang="ru-RU" sz="3000" kern="0" spc="-150" dirty="0" err="1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термобутылки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в наличии на складе МСК</a:t>
            </a:r>
            <a:endParaRPr lang="en-US" sz="3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26" y="1822560"/>
            <a:ext cx="5447648" cy="54476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350" y="1856331"/>
            <a:ext cx="5243227" cy="52432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650" y="1709389"/>
            <a:ext cx="5701776" cy="5701776"/>
          </a:xfrm>
          <a:prstGeom prst="rect">
            <a:avLst/>
          </a:prstGeom>
        </p:spPr>
      </p:pic>
      <p:sp>
        <p:nvSpPr>
          <p:cNvPr id="27" name="VINGA Alcamo"/>
          <p:cNvSpPr/>
          <p:nvPr/>
        </p:nvSpPr>
        <p:spPr>
          <a:xfrm>
            <a:off x="2265623" y="7155359"/>
            <a:ext cx="3895726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55"/>
              </a:lnSpc>
            </a:pPr>
            <a:r>
              <a:rPr lang="ru-RU" sz="1950" kern="0" spc="-75" dirty="0" err="1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Термобутылка</a:t>
            </a:r>
            <a:r>
              <a:rPr lang="ru-RU" sz="1950" kern="0" spc="-75" dirty="0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из 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нержавеющей </a:t>
            </a:r>
            <a:r>
              <a:rPr lang="ru-RU" sz="1950" kern="0" spc="-75" dirty="0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стали, 500 мл</a:t>
            </a:r>
            <a:endParaRPr lang="en-US" sz="1950" dirty="0"/>
          </a:p>
        </p:txBody>
      </p:sp>
      <p:sp>
        <p:nvSpPr>
          <p:cNvPr id="28" name="name_31925"/>
          <p:cNvSpPr/>
          <p:nvPr/>
        </p:nvSpPr>
        <p:spPr>
          <a:xfrm>
            <a:off x="2265624" y="7726037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P436.493</a:t>
            </a:r>
            <a:endParaRPr lang="en-US" sz="1950" dirty="0"/>
          </a:p>
        </p:txBody>
      </p:sp>
      <p:sp>
        <p:nvSpPr>
          <p:cNvPr id="29" name="name_4269"/>
          <p:cNvSpPr/>
          <p:nvPr/>
        </p:nvSpPr>
        <p:spPr>
          <a:xfrm>
            <a:off x="2265624" y="8068937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345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sp>
        <p:nvSpPr>
          <p:cNvPr id="35" name="name_31925"/>
          <p:cNvSpPr/>
          <p:nvPr/>
        </p:nvSpPr>
        <p:spPr>
          <a:xfrm>
            <a:off x="2263027" y="8507033"/>
            <a:ext cx="3231572" cy="3429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ru-RU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 складе МСК 487 шт.</a:t>
            </a:r>
            <a:endParaRPr lang="ru-RU" sz="1950" kern="0" spc="-75" dirty="0">
              <a:solidFill>
                <a:srgbClr val="9A9A9A"/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</p:txBody>
      </p:sp>
      <p:sp>
        <p:nvSpPr>
          <p:cNvPr id="40" name="VINGA Alcamo"/>
          <p:cNvSpPr/>
          <p:nvPr/>
        </p:nvSpPr>
        <p:spPr>
          <a:xfrm>
            <a:off x="7233335" y="7155359"/>
            <a:ext cx="3895726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55"/>
              </a:lnSpc>
            </a:pPr>
            <a:r>
              <a:rPr lang="ru-RU" sz="1950" kern="0" spc="-75" dirty="0" err="1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Термобутылка</a:t>
            </a:r>
            <a:r>
              <a:rPr lang="ru-RU" sz="1950" kern="0" spc="-75" dirty="0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ru-RU" sz="1950" kern="0" spc="-75" dirty="0" err="1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Modern</a:t>
            </a:r>
            <a:endParaRPr lang="ru-RU" sz="1950" kern="0" spc="-75" dirty="0">
              <a:solidFill>
                <a:srgbClr val="333333"/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  <a:p>
            <a:pPr>
              <a:lnSpc>
                <a:spcPts val="1755"/>
              </a:lnSpc>
            </a:pPr>
            <a:r>
              <a:rPr lang="ru-RU" sz="1950" kern="0" spc="-75" dirty="0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нержавеющей стали, 500 мл</a:t>
            </a:r>
            <a:endParaRPr lang="en-US" sz="1950" dirty="0"/>
          </a:p>
        </p:txBody>
      </p:sp>
      <p:sp>
        <p:nvSpPr>
          <p:cNvPr id="41" name="name_31925"/>
          <p:cNvSpPr/>
          <p:nvPr/>
        </p:nvSpPr>
        <p:spPr>
          <a:xfrm>
            <a:off x="7233336" y="7726037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P436.765</a:t>
            </a:r>
            <a:endParaRPr lang="en-US" sz="1950" dirty="0"/>
          </a:p>
        </p:txBody>
      </p:sp>
      <p:sp>
        <p:nvSpPr>
          <p:cNvPr id="42" name="name_4269"/>
          <p:cNvSpPr/>
          <p:nvPr/>
        </p:nvSpPr>
        <p:spPr>
          <a:xfrm>
            <a:off x="7233336" y="8068937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900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sp>
        <p:nvSpPr>
          <p:cNvPr id="43" name="name_31925"/>
          <p:cNvSpPr/>
          <p:nvPr/>
        </p:nvSpPr>
        <p:spPr>
          <a:xfrm>
            <a:off x="7230739" y="8507033"/>
            <a:ext cx="3231572" cy="3429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ru-RU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 складе МСК 385 шт.</a:t>
            </a:r>
            <a:endParaRPr lang="ru-RU" sz="1950" kern="0" spc="-75" dirty="0">
              <a:solidFill>
                <a:srgbClr val="9A9A9A"/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</p:txBody>
      </p:sp>
      <p:sp>
        <p:nvSpPr>
          <p:cNvPr id="44" name="VINGA Alcamo"/>
          <p:cNvSpPr/>
          <p:nvPr/>
        </p:nvSpPr>
        <p:spPr>
          <a:xfrm>
            <a:off x="13012822" y="7155359"/>
            <a:ext cx="3895726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55"/>
              </a:lnSpc>
            </a:pP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Герметичная вакуумная бутылка, 680 мл</a:t>
            </a:r>
            <a:endParaRPr lang="en-US" sz="1950" dirty="0"/>
          </a:p>
        </p:txBody>
      </p:sp>
      <p:sp>
        <p:nvSpPr>
          <p:cNvPr id="45" name="name_31925"/>
          <p:cNvSpPr/>
          <p:nvPr/>
        </p:nvSpPr>
        <p:spPr>
          <a:xfrm>
            <a:off x="13012823" y="7726037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P436.922</a:t>
            </a:r>
            <a:endParaRPr lang="en-US" sz="1950" dirty="0"/>
          </a:p>
        </p:txBody>
      </p:sp>
      <p:sp>
        <p:nvSpPr>
          <p:cNvPr id="46" name="name_4269"/>
          <p:cNvSpPr/>
          <p:nvPr/>
        </p:nvSpPr>
        <p:spPr>
          <a:xfrm>
            <a:off x="13012823" y="8068937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407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sp>
        <p:nvSpPr>
          <p:cNvPr id="47" name="name_31925"/>
          <p:cNvSpPr/>
          <p:nvPr/>
        </p:nvSpPr>
        <p:spPr>
          <a:xfrm>
            <a:off x="13010226" y="8507033"/>
            <a:ext cx="3231572" cy="3429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ru-RU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 складе МСК 416 шт.</a:t>
            </a:r>
            <a:endParaRPr lang="ru-RU" sz="1950" kern="0" spc="-75" dirty="0">
              <a:solidFill>
                <a:srgbClr val="9A9A9A"/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2@10x 3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1009650"/>
            <a:ext cx="7172325" cy="9277350"/>
          </a:xfrm>
          <a:prstGeom prst="rect">
            <a:avLst/>
          </a:prstGeom>
        </p:spPr>
      </p:pic>
      <p:pic>
        <p:nvPicPr>
          <p:cNvPr id="3" name="Ресурс 2@10x 4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0" y="2409825"/>
            <a:ext cx="8001000" cy="7877175"/>
          </a:xfrm>
          <a:prstGeom prst="rect">
            <a:avLst/>
          </a:prstGeom>
        </p:spPr>
      </p:pic>
      <p:pic>
        <p:nvPicPr>
          <p:cNvPr id="4" name="Frame 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5" name="Fram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6" name="Rectangl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16240125" cy="7953375"/>
          </a:xfrm>
          <a:prstGeom prst="rect">
            <a:avLst/>
          </a:prstGeom>
        </p:spPr>
      </p:pic>
      <p:pic>
        <p:nvPicPr>
          <p:cNvPr id="7" name="Frame 1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16240125" cy="762000"/>
          </a:xfrm>
          <a:prstGeom prst="rect">
            <a:avLst/>
          </a:prstGeom>
        </p:spPr>
      </p:pic>
      <p:pic>
        <p:nvPicPr>
          <p:cNvPr id="11" name="Frame 10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476500" y="4524375"/>
            <a:ext cx="2000250" cy="1228725"/>
          </a:xfrm>
          <a:prstGeom prst="rect">
            <a:avLst/>
          </a:prstGeom>
        </p:spPr>
      </p:pic>
      <p:pic>
        <p:nvPicPr>
          <p:cNvPr id="12" name="Frame 11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934075" y="2143125"/>
            <a:ext cx="2857500" cy="1228725"/>
          </a:xfrm>
          <a:prstGeom prst="rect">
            <a:avLst/>
          </a:prstGeom>
        </p:spPr>
      </p:pic>
      <p:pic>
        <p:nvPicPr>
          <p:cNvPr id="13" name="Frame 12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354175" y="2404843"/>
            <a:ext cx="1781175" cy="1228725"/>
          </a:xfrm>
          <a:prstGeom prst="rect">
            <a:avLst/>
          </a:prstGeom>
        </p:spPr>
      </p:pic>
      <p:pic>
        <p:nvPicPr>
          <p:cNvPr id="14" name="xd_connects_logo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5" name="Text 0"/>
          <p:cNvSpPr/>
          <p:nvPr/>
        </p:nvSpPr>
        <p:spPr>
          <a:xfrm>
            <a:off x="2190750" y="704850"/>
            <a:ext cx="7516921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Топ-3 блокнота в наличии на складе в МСК</a:t>
            </a:r>
            <a:endParaRPr lang="en-US" sz="3000" dirty="0"/>
          </a:p>
        </p:txBody>
      </p:sp>
      <p:sp>
        <p:nvSpPr>
          <p:cNvPr id="16" name="VINGA Asado"/>
          <p:cNvSpPr/>
          <p:nvPr/>
        </p:nvSpPr>
        <p:spPr>
          <a:xfrm>
            <a:off x="2190038" y="6512349"/>
            <a:ext cx="3396570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55"/>
              </a:lnSpc>
            </a:pP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Блокнот </a:t>
            </a:r>
            <a:r>
              <a:rPr lang="ru-RU" sz="1950" kern="0" spc="-75" dirty="0" err="1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Deluxe</a:t>
            </a:r>
            <a:endParaRPr lang="ru-RU" sz="1950" kern="0" spc="-75" dirty="0" smtClean="0">
              <a:solidFill>
                <a:srgbClr val="333333"/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  <a:p>
            <a:pPr>
              <a:lnSpc>
                <a:spcPts val="1755"/>
              </a:lnSpc>
            </a:pPr>
            <a:r>
              <a:rPr lang="ru-RU" sz="1950" kern="0" spc="-75" dirty="0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держателем для телефона и ручки, А5</a:t>
            </a:r>
            <a:endParaRPr lang="en-US" sz="1950" dirty="0"/>
          </a:p>
        </p:txBody>
      </p:sp>
      <p:sp>
        <p:nvSpPr>
          <p:cNvPr id="17" name="name_4772"/>
          <p:cNvSpPr/>
          <p:nvPr/>
        </p:nvSpPr>
        <p:spPr>
          <a:xfrm>
            <a:off x="2190038" y="7386988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464646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P774.232</a:t>
            </a:r>
            <a:endParaRPr lang="en-US" sz="1950" dirty="0"/>
          </a:p>
        </p:txBody>
      </p:sp>
      <p:sp>
        <p:nvSpPr>
          <p:cNvPr id="18" name="name_1594"/>
          <p:cNvSpPr/>
          <p:nvPr/>
        </p:nvSpPr>
        <p:spPr>
          <a:xfrm>
            <a:off x="2190038" y="7729888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674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sp>
        <p:nvSpPr>
          <p:cNvPr id="19" name="VINGA Alcamo"/>
          <p:cNvSpPr/>
          <p:nvPr/>
        </p:nvSpPr>
        <p:spPr>
          <a:xfrm>
            <a:off x="7085036" y="2059848"/>
            <a:ext cx="3895726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55"/>
              </a:lnSpc>
            </a:pP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Блокнот из переработанной кожи, А5</a:t>
            </a:r>
            <a:endParaRPr lang="en-US" sz="1950" dirty="0"/>
          </a:p>
        </p:txBody>
      </p:sp>
      <p:sp>
        <p:nvSpPr>
          <p:cNvPr id="20" name="name_31925"/>
          <p:cNvSpPr/>
          <p:nvPr/>
        </p:nvSpPr>
        <p:spPr>
          <a:xfrm>
            <a:off x="7085037" y="2640873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P772.219</a:t>
            </a:r>
            <a:endParaRPr lang="en-US" sz="1950" dirty="0"/>
          </a:p>
        </p:txBody>
      </p:sp>
      <p:sp>
        <p:nvSpPr>
          <p:cNvPr id="21" name="name_4269"/>
          <p:cNvSpPr/>
          <p:nvPr/>
        </p:nvSpPr>
        <p:spPr>
          <a:xfrm>
            <a:off x="7085037" y="2983773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760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sp>
        <p:nvSpPr>
          <p:cNvPr id="22" name="VINGA Asado"/>
          <p:cNvSpPr/>
          <p:nvPr/>
        </p:nvSpPr>
        <p:spPr>
          <a:xfrm>
            <a:off x="13126624" y="2062800"/>
            <a:ext cx="2881639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55"/>
              </a:lnSpc>
            </a:pP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Блокнот </a:t>
            </a:r>
            <a:r>
              <a:rPr lang="ru-RU" sz="1950" kern="0" spc="-75" dirty="0" err="1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Impact</a:t>
            </a:r>
            <a:endParaRPr lang="ru-RU" sz="1950" kern="0" spc="-75" dirty="0" smtClean="0">
              <a:solidFill>
                <a:srgbClr val="333333"/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  <a:p>
            <a:pPr>
              <a:lnSpc>
                <a:spcPts val="1755"/>
              </a:lnSpc>
            </a:pPr>
            <a:r>
              <a:rPr lang="ru-RU" sz="1950" kern="0" spc="-75" dirty="0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каменной бумагой, А5</a:t>
            </a:r>
            <a:endParaRPr lang="en-US" sz="1950" dirty="0"/>
          </a:p>
        </p:txBody>
      </p:sp>
      <p:sp>
        <p:nvSpPr>
          <p:cNvPr id="23" name="name_2159"/>
          <p:cNvSpPr/>
          <p:nvPr/>
        </p:nvSpPr>
        <p:spPr>
          <a:xfrm>
            <a:off x="13126624" y="2643825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P774.217</a:t>
            </a:r>
            <a:endParaRPr lang="en-US" sz="1950" dirty="0"/>
          </a:p>
        </p:txBody>
      </p:sp>
      <p:sp>
        <p:nvSpPr>
          <p:cNvPr id="24" name="name_3197"/>
          <p:cNvSpPr/>
          <p:nvPr/>
        </p:nvSpPr>
        <p:spPr>
          <a:xfrm>
            <a:off x="13126624" y="298672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962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1439" y="3872550"/>
            <a:ext cx="5654831" cy="56548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12"/>
          <a:stretch>
            <a:fillRect/>
          </a:stretch>
        </p:blipFill>
        <p:spPr>
          <a:xfrm>
            <a:off x="621891" y="1581069"/>
            <a:ext cx="5805921" cy="471952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189" y="4024366"/>
            <a:ext cx="5510077" cy="5510077"/>
          </a:xfrm>
          <a:prstGeom prst="rect">
            <a:avLst/>
          </a:prstGeom>
        </p:spPr>
      </p:pic>
      <p:sp>
        <p:nvSpPr>
          <p:cNvPr id="28" name="name_31925"/>
          <p:cNvSpPr/>
          <p:nvPr/>
        </p:nvSpPr>
        <p:spPr>
          <a:xfrm>
            <a:off x="2190750" y="8117802"/>
            <a:ext cx="3231572" cy="3429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ru-RU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 складе МСК 2006 шт.</a:t>
            </a:r>
            <a:endParaRPr lang="ru-RU" sz="1950" kern="0" spc="-75" dirty="0">
              <a:solidFill>
                <a:srgbClr val="9A9A9A"/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</p:txBody>
      </p:sp>
      <p:sp>
        <p:nvSpPr>
          <p:cNvPr id="29" name="name_31925"/>
          <p:cNvSpPr/>
          <p:nvPr/>
        </p:nvSpPr>
        <p:spPr>
          <a:xfrm>
            <a:off x="7090145" y="3371850"/>
            <a:ext cx="3231572" cy="3429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ru-RU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 складе МСК 884 шт.</a:t>
            </a:r>
            <a:endParaRPr lang="ru-RU" sz="1950" kern="0" spc="-75" dirty="0">
              <a:solidFill>
                <a:srgbClr val="9A9A9A"/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</p:txBody>
      </p:sp>
      <p:sp>
        <p:nvSpPr>
          <p:cNvPr id="30" name="name_31925"/>
          <p:cNvSpPr/>
          <p:nvPr/>
        </p:nvSpPr>
        <p:spPr>
          <a:xfrm>
            <a:off x="13126624" y="3409649"/>
            <a:ext cx="3231572" cy="3429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ru-RU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 складе МСК 209 шт.</a:t>
            </a:r>
            <a:endParaRPr lang="ru-RU" sz="1950" kern="0" spc="-75" dirty="0">
              <a:solidFill>
                <a:srgbClr val="9A9A9A"/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d_connects_logo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pic>
        <p:nvPicPr>
          <p:cNvPr id="3" name="Ресурс 4@10x 1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24723" y="0"/>
            <a:ext cx="10963277" cy="10287000"/>
          </a:xfrm>
          <a:prstGeom prst="rect">
            <a:avLst/>
          </a:prstGeom>
        </p:spPr>
      </p:pic>
      <p:pic>
        <p:nvPicPr>
          <p:cNvPr id="4" name="Ресурс 4@10x 2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18716" cy="10287000"/>
          </a:xfrm>
          <a:prstGeom prst="rect">
            <a:avLst/>
          </a:prstGeom>
        </p:spPr>
      </p:pic>
      <p:pic>
        <p:nvPicPr>
          <p:cNvPr id="5" name="Frame 6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6" name="Frame 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7" name="Rectangle 1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81125" y="1466850"/>
            <a:ext cx="16240125" cy="7953375"/>
          </a:xfrm>
          <a:prstGeom prst="rect">
            <a:avLst/>
          </a:prstGeom>
        </p:spPr>
      </p:pic>
      <p:pic>
        <p:nvPicPr>
          <p:cNvPr id="8" name="Frame 1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16240125" cy="762000"/>
          </a:xfrm>
          <a:prstGeom prst="rect">
            <a:avLst/>
          </a:prstGeom>
        </p:spPr>
      </p:pic>
      <p:pic>
        <p:nvPicPr>
          <p:cNvPr id="13" name="Frame 10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809750" y="4229100"/>
            <a:ext cx="2771775" cy="1228725"/>
          </a:xfrm>
          <a:prstGeom prst="rect">
            <a:avLst/>
          </a:prstGeom>
        </p:spPr>
      </p:pic>
      <p:pic>
        <p:nvPicPr>
          <p:cNvPr id="16" name="Frame 13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925300" y="1724025"/>
            <a:ext cx="1838325" cy="1228725"/>
          </a:xfrm>
          <a:prstGeom prst="rect">
            <a:avLst/>
          </a:prstGeom>
        </p:spPr>
      </p:pic>
      <p:sp>
        <p:nvSpPr>
          <p:cNvPr id="17" name="Text 0"/>
          <p:cNvSpPr/>
          <p:nvPr/>
        </p:nvSpPr>
        <p:spPr>
          <a:xfrm>
            <a:off x="2190750" y="704850"/>
            <a:ext cx="12326916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ru-RU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Топ-3 </a:t>
            </a:r>
            <a:r>
              <a:rPr lang="ru-RU" sz="3000" kern="0" spc="-150" dirty="0" err="1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мультитула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в </a:t>
            </a:r>
            <a:r>
              <a:rPr lang="ru-RU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наличии 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 складе МСК</a:t>
            </a:r>
            <a:endParaRPr lang="en-US" sz="3000" dirty="0"/>
          </a:p>
        </p:txBody>
      </p:sp>
      <p:sp>
        <p:nvSpPr>
          <p:cNvPr id="18" name="Ukiyo Yukari XL"/>
          <p:cNvSpPr/>
          <p:nvPr/>
        </p:nvSpPr>
        <p:spPr>
          <a:xfrm>
            <a:off x="2240863" y="2229098"/>
            <a:ext cx="2790825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55"/>
              </a:lnSpc>
            </a:pP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Карманный нож </a:t>
            </a: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Wood</a:t>
            </a:r>
            <a:endParaRPr lang="en-US" sz="1950" dirty="0"/>
          </a:p>
        </p:txBody>
      </p:sp>
      <p:sp>
        <p:nvSpPr>
          <p:cNvPr id="19" name="P453839"/>
          <p:cNvSpPr/>
          <p:nvPr/>
        </p:nvSpPr>
        <p:spPr>
          <a:xfrm>
            <a:off x="2240863" y="2657796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P221.389</a:t>
            </a:r>
            <a:endParaRPr lang="en-US" sz="1950" dirty="0"/>
          </a:p>
        </p:txBody>
      </p:sp>
      <p:sp>
        <p:nvSpPr>
          <p:cNvPr id="20" name="name_6550"/>
          <p:cNvSpPr/>
          <p:nvPr/>
        </p:nvSpPr>
        <p:spPr>
          <a:xfrm>
            <a:off x="2240863" y="3000696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019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sp>
        <p:nvSpPr>
          <p:cNvPr id="32" name="Ukiyo Yukari XL"/>
          <p:cNvSpPr/>
          <p:nvPr/>
        </p:nvSpPr>
        <p:spPr>
          <a:xfrm>
            <a:off x="13284591" y="2455064"/>
            <a:ext cx="4113073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55"/>
              </a:lnSpc>
            </a:pPr>
            <a:r>
              <a:rPr lang="ru-RU" sz="1950" kern="0" spc="-75" dirty="0" err="1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Мультитул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Wood</a:t>
            </a:r>
            <a:endParaRPr lang="en-US" sz="1950" dirty="0"/>
          </a:p>
        </p:txBody>
      </p:sp>
      <p:sp>
        <p:nvSpPr>
          <p:cNvPr id="33" name="P453839"/>
          <p:cNvSpPr/>
          <p:nvPr/>
        </p:nvSpPr>
        <p:spPr>
          <a:xfrm>
            <a:off x="13284591" y="2845686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P221.369</a:t>
            </a:r>
            <a:endParaRPr lang="en-US" sz="1950" dirty="0"/>
          </a:p>
        </p:txBody>
      </p:sp>
      <p:sp>
        <p:nvSpPr>
          <p:cNvPr id="34" name="name_6550"/>
          <p:cNvSpPr/>
          <p:nvPr/>
        </p:nvSpPr>
        <p:spPr>
          <a:xfrm>
            <a:off x="13284591" y="3188586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871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sp>
        <p:nvSpPr>
          <p:cNvPr id="37" name="Ukiyo Yukari XL"/>
          <p:cNvSpPr/>
          <p:nvPr/>
        </p:nvSpPr>
        <p:spPr>
          <a:xfrm>
            <a:off x="7249264" y="6057391"/>
            <a:ext cx="2790825" cy="4381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55"/>
              </a:lnSpc>
            </a:pPr>
            <a:r>
              <a:rPr lang="ru-RU" sz="1950" kern="0" spc="-75" dirty="0" err="1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Мультитул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ru-RU" sz="1950" kern="0" spc="-75" dirty="0" err="1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Fix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ru-RU" sz="1950" kern="0" spc="-75" dirty="0" err="1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grip</a:t>
            </a:r>
            <a:endParaRPr lang="ru-RU" sz="1950" kern="0" spc="-75" dirty="0" smtClean="0">
              <a:solidFill>
                <a:srgbClr val="333333"/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  <a:p>
            <a:pPr>
              <a:lnSpc>
                <a:spcPts val="1755"/>
              </a:lnSpc>
            </a:pPr>
            <a:r>
              <a:rPr lang="ru-RU" sz="1950" kern="0" spc="-75" dirty="0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пассатижами</a:t>
            </a:r>
            <a:endParaRPr lang="en-US" sz="1950" dirty="0"/>
          </a:p>
        </p:txBody>
      </p:sp>
      <p:sp>
        <p:nvSpPr>
          <p:cNvPr id="38" name="P453839"/>
          <p:cNvSpPr/>
          <p:nvPr/>
        </p:nvSpPr>
        <p:spPr>
          <a:xfrm>
            <a:off x="7249264" y="6637337"/>
            <a:ext cx="18002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P221.401</a:t>
            </a:r>
            <a:endParaRPr lang="en-US" sz="1950" dirty="0"/>
          </a:p>
        </p:txBody>
      </p:sp>
      <p:sp>
        <p:nvSpPr>
          <p:cNvPr id="39" name="name_6550"/>
          <p:cNvSpPr/>
          <p:nvPr/>
        </p:nvSpPr>
        <p:spPr>
          <a:xfrm>
            <a:off x="7249264" y="6980237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526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sp>
        <p:nvSpPr>
          <p:cNvPr id="24" name="name_31925"/>
          <p:cNvSpPr/>
          <p:nvPr/>
        </p:nvSpPr>
        <p:spPr>
          <a:xfrm>
            <a:off x="2240863" y="3447131"/>
            <a:ext cx="2982490" cy="1493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ru-RU" sz="1950" kern="0" spc="-75" dirty="0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 складе МСК </a:t>
            </a: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255</a:t>
            </a:r>
            <a:r>
              <a:rPr lang="ru-RU" sz="1950" kern="0" spc="-75" dirty="0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ru-RU" sz="1950" kern="0" spc="-75" dirty="0" err="1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шт</a:t>
            </a:r>
            <a:r>
              <a:rPr lang="en-US" sz="1950" kern="0" spc="-75" dirty="0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.</a:t>
            </a:r>
            <a:endParaRPr lang="en-US" sz="1950" dirty="0"/>
          </a:p>
        </p:txBody>
      </p:sp>
      <p:sp>
        <p:nvSpPr>
          <p:cNvPr id="25" name="name_31925"/>
          <p:cNvSpPr/>
          <p:nvPr/>
        </p:nvSpPr>
        <p:spPr>
          <a:xfrm>
            <a:off x="7249264" y="7431956"/>
            <a:ext cx="2730104" cy="1493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ru-RU" sz="1950" kern="0" spc="-75" dirty="0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 складе МСК </a:t>
            </a: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130</a:t>
            </a:r>
            <a:r>
              <a:rPr lang="ru-RU" sz="1950" kern="0" spc="-75" dirty="0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ru-RU" sz="1950" kern="0" spc="-75" dirty="0" err="1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шт</a:t>
            </a:r>
            <a:r>
              <a:rPr lang="en-US" sz="1950" kern="0" spc="-75" dirty="0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.</a:t>
            </a:r>
            <a:endParaRPr lang="en-US" sz="1950" dirty="0"/>
          </a:p>
        </p:txBody>
      </p:sp>
      <p:sp>
        <p:nvSpPr>
          <p:cNvPr id="26" name="name_31925"/>
          <p:cNvSpPr/>
          <p:nvPr/>
        </p:nvSpPr>
        <p:spPr>
          <a:xfrm>
            <a:off x="13277937" y="3636456"/>
            <a:ext cx="2868112" cy="1493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ru-RU" sz="1950" kern="0" spc="-75" dirty="0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 складе МСК </a:t>
            </a: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128</a:t>
            </a:r>
            <a:r>
              <a:rPr lang="ru-RU" sz="1950" kern="0" spc="-75" dirty="0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ru-RU" sz="1950" kern="0" spc="-75" dirty="0" err="1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шт</a:t>
            </a:r>
            <a:r>
              <a:rPr lang="en-US" sz="1950" kern="0" spc="-75" dirty="0" smtClean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.</a:t>
            </a:r>
            <a:endParaRPr lang="en-US" sz="195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05" y="4060733"/>
            <a:ext cx="5635274" cy="56352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6" t="8360" r="24049" b="13760"/>
          <a:stretch>
            <a:fillRect/>
          </a:stretch>
        </p:blipFill>
        <p:spPr>
          <a:xfrm>
            <a:off x="1746730" y="3778690"/>
            <a:ext cx="3649684" cy="591731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0"/>
          <a:stretch>
            <a:fillRect/>
          </a:stretch>
        </p:blipFill>
        <p:spPr>
          <a:xfrm>
            <a:off x="6295539" y="1383888"/>
            <a:ext cx="5282518" cy="426880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6@10x 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7859375" cy="10287000"/>
          </a:xfrm>
          <a:prstGeom prst="rect">
            <a:avLst/>
          </a:prstGeom>
        </p:spPr>
      </p:pic>
      <p:pic>
        <p:nvPicPr>
          <p:cNvPr id="3" name="Frame 6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4" name="Frame 5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47"/>
          </a:xfrm>
          <a:prstGeom prst="rect">
            <a:avLst/>
          </a:prstGeom>
        </p:spPr>
      </p:pic>
      <p:pic>
        <p:nvPicPr>
          <p:cNvPr id="5" name="Rectangl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10858500" cy="7953375"/>
          </a:xfrm>
          <a:prstGeom prst="rect">
            <a:avLst/>
          </a:prstGeom>
        </p:spPr>
      </p:pic>
      <p:pic>
        <p:nvPicPr>
          <p:cNvPr id="6" name="Rectangl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382500" y="476250"/>
            <a:ext cx="5238750" cy="6657975"/>
          </a:xfrm>
          <a:prstGeom prst="rect">
            <a:avLst/>
          </a:prstGeom>
        </p:spPr>
      </p:pic>
      <p:pic>
        <p:nvPicPr>
          <p:cNvPr id="7" name="Frame 2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382500" y="7277100"/>
            <a:ext cx="5238750" cy="2057400"/>
          </a:xfrm>
          <a:prstGeom prst="rect">
            <a:avLst/>
          </a:prstGeom>
        </p:spPr>
      </p:pic>
      <p:pic>
        <p:nvPicPr>
          <p:cNvPr id="8" name="Frame 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10858500" cy="762000"/>
          </a:xfrm>
          <a:prstGeom prst="rect">
            <a:avLst/>
          </a:prstGeom>
        </p:spPr>
      </p:pic>
      <p:pic>
        <p:nvPicPr>
          <p:cNvPr id="13" name="Frame 3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782050" y="3419475"/>
            <a:ext cx="3000375" cy="1285875"/>
          </a:xfrm>
          <a:prstGeom prst="rect">
            <a:avLst/>
          </a:prstGeom>
        </p:spPr>
      </p:pic>
      <p:pic>
        <p:nvPicPr>
          <p:cNvPr id="14" name="Frame 7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190750" y="2038350"/>
            <a:ext cx="3000375" cy="1285875"/>
          </a:xfrm>
          <a:prstGeom prst="rect">
            <a:avLst/>
          </a:prstGeom>
        </p:spPr>
      </p:pic>
      <p:pic>
        <p:nvPicPr>
          <p:cNvPr id="15" name="Frame 8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810000" y="7448550"/>
            <a:ext cx="3000375" cy="1285875"/>
          </a:xfrm>
          <a:prstGeom prst="rect">
            <a:avLst/>
          </a:prstGeom>
        </p:spPr>
      </p:pic>
      <p:pic>
        <p:nvPicPr>
          <p:cNvPr id="16" name="xd_connects_logo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7" name="Text 0"/>
          <p:cNvSpPr/>
          <p:nvPr/>
        </p:nvSpPr>
        <p:spPr>
          <a:xfrm>
            <a:off x="13916025" y="7905750"/>
            <a:ext cx="3124200" cy="800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Совет: </a:t>
            </a:r>
            <a:r>
              <a:rPr lang="ru-RU" sz="1950" kern="0" spc="-75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коробка легко трансформируется</a:t>
            </a:r>
            <a:endParaRPr lang="ru-RU" sz="1950" kern="0" spc="-75" dirty="0" smtClean="0">
              <a:solidFill>
                <a:srgbClr val="3D3480"/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  <a:p>
            <a:pPr marL="0" indent="0" algn="l">
              <a:lnSpc>
                <a:spcPts val="1560"/>
              </a:lnSpc>
              <a:buNone/>
            </a:pPr>
            <a:r>
              <a:rPr lang="ru-RU" sz="1950" kern="0" spc="-75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 подставку для телефона и кашпо, рекомендуем дарить вместе с растением</a:t>
            </a:r>
            <a:endParaRPr lang="en-US" sz="1950" dirty="0"/>
          </a:p>
        </p:txBody>
      </p:sp>
      <p:sp>
        <p:nvSpPr>
          <p:cNvPr id="18" name="Relax  Repeat"/>
          <p:cNvSpPr/>
          <p:nvPr/>
        </p:nvSpPr>
        <p:spPr>
          <a:xfrm>
            <a:off x="2190750" y="704850"/>
            <a:ext cx="4723617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«ПП: пей и поливай»</a:t>
            </a:r>
            <a:endParaRPr lang="en-US" sz="3000" dirty="0"/>
          </a:p>
        </p:txBody>
      </p:sp>
      <p:sp>
        <p:nvSpPr>
          <p:cNvPr id="23" name="Ukiyo Crios"/>
          <p:cNvSpPr/>
          <p:nvPr/>
        </p:nvSpPr>
        <p:spPr>
          <a:xfrm>
            <a:off x="2190750" y="2038350"/>
            <a:ext cx="301942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Бутылка для воды </a:t>
            </a:r>
            <a:r>
              <a:rPr lang="ru-RU" sz="1950" kern="0" spc="-75" dirty="0" err="1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Avira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ru-RU" sz="1950" kern="0" spc="-75" dirty="0" err="1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Atik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из </a:t>
            </a:r>
            <a:r>
              <a:rPr lang="ru-RU" sz="1950" kern="0" spc="-75" dirty="0" err="1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rPET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RCS, 500 мл</a:t>
            </a:r>
            <a:endParaRPr lang="en-US" sz="1950" dirty="0"/>
          </a:p>
        </p:txBody>
      </p:sp>
      <p:sp>
        <p:nvSpPr>
          <p:cNvPr id="24" name="P940299"/>
          <p:cNvSpPr/>
          <p:nvPr/>
        </p:nvSpPr>
        <p:spPr>
          <a:xfrm>
            <a:off x="2190750" y="2676525"/>
            <a:ext cx="30194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P438.035</a:t>
            </a:r>
            <a:endParaRPr lang="en-US" sz="1950" dirty="0"/>
          </a:p>
        </p:txBody>
      </p:sp>
      <p:sp>
        <p:nvSpPr>
          <p:cNvPr id="25" name="name_1772"/>
          <p:cNvSpPr/>
          <p:nvPr/>
        </p:nvSpPr>
        <p:spPr>
          <a:xfrm>
            <a:off x="2190750" y="301942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514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b="8792"/>
          <a:stretch>
            <a:fillRect/>
          </a:stretch>
        </p:blipFill>
        <p:spPr>
          <a:xfrm>
            <a:off x="5060514" y="857250"/>
            <a:ext cx="7188635" cy="868758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2" b="23306"/>
          <a:stretch>
            <a:fillRect/>
          </a:stretch>
        </p:blipFill>
        <p:spPr>
          <a:xfrm>
            <a:off x="11785881" y="1390650"/>
            <a:ext cx="6489593" cy="533582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kaso_texttoimage_3d-model-A-technological-Christmas-gift-on-a-purpl 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xdconnects.ru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1450" y="4533900"/>
            <a:ext cx="10334625" cy="1219200"/>
          </a:xfrm>
          <a:prstGeom prst="rect">
            <a:avLst/>
          </a:prstGeom>
        </p:spPr>
      </p:pic>
      <p:pic>
        <p:nvPicPr>
          <p:cNvPr id="4" name="Group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97150" y="7820025"/>
            <a:ext cx="1577722" cy="1577731"/>
          </a:xfrm>
          <a:prstGeom prst="rect">
            <a:avLst/>
          </a:prstGeom>
        </p:spPr>
      </p:pic>
      <p:pic>
        <p:nvPicPr>
          <p:cNvPr id="5" name="Group 3588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18740" y="8715375"/>
            <a:ext cx="685800" cy="685800"/>
          </a:xfrm>
          <a:prstGeom prst="rect">
            <a:avLst/>
          </a:prstGeom>
        </p:spPr>
      </p:pic>
      <p:pic>
        <p:nvPicPr>
          <p:cNvPr id="6" name="Подписывайтесь на наш Telegram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975990" y="8730295"/>
            <a:ext cx="2689445" cy="65597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3@10x 2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6095943" cy="10287000"/>
          </a:xfrm>
          <a:prstGeom prst="rect">
            <a:avLst/>
          </a:prstGeom>
        </p:spPr>
      </p:pic>
      <p:pic>
        <p:nvPicPr>
          <p:cNvPr id="3" name="Ресурс 3@10x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00575" y="0"/>
            <a:ext cx="13020675" cy="10287000"/>
          </a:xfrm>
          <a:prstGeom prst="rect">
            <a:avLst/>
          </a:prstGeom>
        </p:spPr>
      </p:pic>
      <p:pic>
        <p:nvPicPr>
          <p:cNvPr id="4" name="Frame 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47"/>
          </a:xfrm>
          <a:prstGeom prst="rect">
            <a:avLst/>
          </a:prstGeom>
        </p:spPr>
      </p:pic>
      <p:pic>
        <p:nvPicPr>
          <p:cNvPr id="5" name="Fram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47"/>
          </a:xfrm>
          <a:prstGeom prst="rect">
            <a:avLst/>
          </a:prstGeom>
        </p:spPr>
      </p:pic>
      <p:pic>
        <p:nvPicPr>
          <p:cNvPr id="6" name="Rectangl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11201400" cy="7953375"/>
          </a:xfrm>
          <a:prstGeom prst="rect">
            <a:avLst/>
          </a:prstGeom>
        </p:spPr>
      </p:pic>
      <p:pic>
        <p:nvPicPr>
          <p:cNvPr id="7" name="Rectangl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725400" y="476250"/>
            <a:ext cx="4895850" cy="6657975"/>
          </a:xfrm>
          <a:prstGeom prst="rect">
            <a:avLst/>
          </a:prstGeom>
        </p:spPr>
      </p:pic>
      <p:pic>
        <p:nvPicPr>
          <p:cNvPr id="8" name="Frame 2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725400" y="7277100"/>
            <a:ext cx="4895850" cy="2057400"/>
          </a:xfrm>
          <a:prstGeom prst="rect">
            <a:avLst/>
          </a:prstGeom>
        </p:spPr>
      </p:pic>
      <p:pic>
        <p:nvPicPr>
          <p:cNvPr id="9" name="Frame 1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11201400" cy="762000"/>
          </a:xfrm>
          <a:prstGeom prst="rect">
            <a:avLst/>
          </a:prstGeom>
        </p:spPr>
      </p:pic>
      <p:pic>
        <p:nvPicPr>
          <p:cNvPr id="10" name="Mask group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699231" y="476249"/>
            <a:ext cx="4895850" cy="6657975"/>
          </a:xfrm>
          <a:prstGeom prst="rect">
            <a:avLst/>
          </a:prstGeom>
        </p:spPr>
      </p:pic>
      <p:pic>
        <p:nvPicPr>
          <p:cNvPr id="12" name="Group 108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715125" y="4905375"/>
            <a:ext cx="5391150" cy="5381625"/>
          </a:xfrm>
          <a:prstGeom prst="rect">
            <a:avLst/>
          </a:prstGeom>
        </p:spPr>
      </p:pic>
      <p:pic>
        <p:nvPicPr>
          <p:cNvPr id="14" name="Frame 3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562225" y="2609850"/>
            <a:ext cx="1257300" cy="1533525"/>
          </a:xfrm>
          <a:prstGeom prst="rect">
            <a:avLst/>
          </a:prstGeom>
        </p:spPr>
      </p:pic>
      <p:pic>
        <p:nvPicPr>
          <p:cNvPr id="15" name="Frame 7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144000" y="2152650"/>
            <a:ext cx="1257300" cy="1285875"/>
          </a:xfrm>
          <a:prstGeom prst="rect">
            <a:avLst/>
          </a:prstGeom>
        </p:spPr>
      </p:pic>
      <p:pic>
        <p:nvPicPr>
          <p:cNvPr id="16" name="Frame 8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772650" y="5038725"/>
            <a:ext cx="2247900" cy="1285875"/>
          </a:xfrm>
          <a:prstGeom prst="rect">
            <a:avLst/>
          </a:prstGeom>
        </p:spPr>
      </p:pic>
      <p:pic>
        <p:nvPicPr>
          <p:cNvPr id="17" name="xd_connects_logo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8" name="CO2"/>
          <p:cNvSpPr/>
          <p:nvPr/>
        </p:nvSpPr>
        <p:spPr>
          <a:xfrm>
            <a:off x="14258925" y="8005763"/>
            <a:ext cx="2857500" cy="6000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Совет: выгодный вид</a:t>
            </a:r>
            <a:br/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нанесения —CO2 гравировка</a:t>
            </a:r>
            <a:endParaRPr lang="en-US" sz="1950" dirty="0"/>
          </a:p>
        </p:txBody>
      </p:sp>
      <p:sp>
        <p:nvSpPr>
          <p:cNvPr id="19" name="Welcome to Bamboo"/>
          <p:cNvSpPr/>
          <p:nvPr/>
        </p:nvSpPr>
        <p:spPr>
          <a:xfrm>
            <a:off x="2190750" y="704850"/>
            <a:ext cx="53149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«</a:t>
            </a:r>
            <a:r>
              <a:rPr lang="en-US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Welcome </a:t>
            </a: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to </a:t>
            </a:r>
            <a:r>
              <a:rPr lang="en-US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Bamboo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»</a:t>
            </a:r>
            <a:endParaRPr lang="en-US" sz="3000" dirty="0"/>
          </a:p>
        </p:txBody>
      </p:sp>
      <p:sp>
        <p:nvSpPr>
          <p:cNvPr id="20" name="FSC"/>
          <p:cNvSpPr/>
          <p:nvPr/>
        </p:nvSpPr>
        <p:spPr>
          <a:xfrm>
            <a:off x="2271712" y="4411980"/>
            <a:ext cx="2611024" cy="5238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950" kern="0" spc="-75" dirty="0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Подставка</a:t>
            </a:r>
            <a:endParaRPr lang="ru-RU" sz="1950" kern="0" spc="-75" dirty="0" smtClean="0">
              <a:solidFill>
                <a:srgbClr val="333333"/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  <a:p>
            <a:pPr>
              <a:lnSpc>
                <a:spcPts val="1950"/>
              </a:lnSpc>
            </a:pPr>
            <a:r>
              <a:rPr lang="ru-RU" sz="1950" kern="0" spc="-75" dirty="0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для 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телефона </a:t>
            </a: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Bamboo</a:t>
            </a:r>
            <a:endParaRPr lang="en-US" sz="1950" dirty="0"/>
          </a:p>
        </p:txBody>
      </p:sp>
      <p:sp>
        <p:nvSpPr>
          <p:cNvPr id="21" name="P301409"/>
          <p:cNvSpPr/>
          <p:nvPr/>
        </p:nvSpPr>
        <p:spPr>
          <a:xfrm>
            <a:off x="2271712" y="5038725"/>
            <a:ext cx="127635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P301.359</a:t>
            </a:r>
            <a:endParaRPr lang="en-US" sz="1950" dirty="0"/>
          </a:p>
        </p:txBody>
      </p:sp>
      <p:sp>
        <p:nvSpPr>
          <p:cNvPr id="22" name="name_353"/>
          <p:cNvSpPr/>
          <p:nvPr/>
        </p:nvSpPr>
        <p:spPr>
          <a:xfrm>
            <a:off x="2271712" y="5381625"/>
            <a:ext cx="128587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253 ₽</a:t>
            </a:r>
            <a:endParaRPr lang="en-US" sz="3000" dirty="0"/>
          </a:p>
        </p:txBody>
      </p:sp>
      <p:sp>
        <p:nvSpPr>
          <p:cNvPr id="23" name="Scribe5 80"/>
          <p:cNvSpPr/>
          <p:nvPr/>
        </p:nvSpPr>
        <p:spPr>
          <a:xfrm>
            <a:off x="8347423" y="2044417"/>
            <a:ext cx="2768252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950" kern="0" spc="-75" dirty="0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Термос </a:t>
            </a:r>
            <a:r>
              <a:rPr lang="ru-RU" sz="1950" kern="0" spc="-75" dirty="0" err="1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Bamboo</a:t>
            </a: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, 450 мл</a:t>
            </a:r>
            <a:endParaRPr lang="en-US" sz="1950" dirty="0"/>
          </a:p>
        </p:txBody>
      </p:sp>
      <p:sp>
        <p:nvSpPr>
          <p:cNvPr id="24" name="P774531"/>
          <p:cNvSpPr/>
          <p:nvPr/>
        </p:nvSpPr>
        <p:spPr>
          <a:xfrm>
            <a:off x="8347423" y="2439705"/>
            <a:ext cx="127635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P433.329</a:t>
            </a:r>
            <a:endParaRPr lang="en-US" sz="1950" kern="0" spc="-75" dirty="0">
              <a:solidFill>
                <a:srgbClr val="9A9A9A"/>
              </a:solidFill>
              <a:latin typeface="Geologica Cursive Regular" pitchFamily="34" charset="0"/>
              <a:ea typeface="Geologica Cursive Regular" pitchFamily="34" charset="-122"/>
              <a:cs typeface="Geologica Cursive Regular" pitchFamily="34" charset="-120"/>
            </a:endParaRPr>
          </a:p>
          <a:p>
            <a:pPr marL="0" indent="0" algn="l">
              <a:lnSpc>
                <a:spcPts val="1560"/>
              </a:lnSpc>
              <a:buNone/>
            </a:pPr>
            <a:endParaRPr lang="en-US" sz="1950" dirty="0"/>
          </a:p>
        </p:txBody>
      </p:sp>
      <p:sp>
        <p:nvSpPr>
          <p:cNvPr id="25" name="name_1016"/>
          <p:cNvSpPr/>
          <p:nvPr/>
        </p:nvSpPr>
        <p:spPr>
          <a:xfrm>
            <a:off x="8347423" y="2782605"/>
            <a:ext cx="128587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200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sp>
        <p:nvSpPr>
          <p:cNvPr id="26" name="FSC"/>
          <p:cNvSpPr/>
          <p:nvPr/>
        </p:nvSpPr>
        <p:spPr>
          <a:xfrm>
            <a:off x="9772650" y="5038725"/>
            <a:ext cx="226695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Вечный карандаш из бамбука FSC®</a:t>
            </a:r>
            <a:endParaRPr lang="en-US" sz="1950" dirty="0"/>
          </a:p>
        </p:txBody>
      </p:sp>
      <p:sp>
        <p:nvSpPr>
          <p:cNvPr id="27" name="P611099"/>
          <p:cNvSpPr/>
          <p:nvPr/>
        </p:nvSpPr>
        <p:spPr>
          <a:xfrm>
            <a:off x="9772650" y="5676900"/>
            <a:ext cx="226695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P611.099</a:t>
            </a:r>
            <a:endParaRPr lang="en-US" sz="1950" dirty="0"/>
          </a:p>
        </p:txBody>
      </p:sp>
      <p:sp>
        <p:nvSpPr>
          <p:cNvPr id="28" name="name_175"/>
          <p:cNvSpPr/>
          <p:nvPr/>
        </p:nvSpPr>
        <p:spPr>
          <a:xfrm>
            <a:off x="9772650" y="6019800"/>
            <a:ext cx="227647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166 ₽</a:t>
            </a:r>
            <a:endParaRPr lang="en-US" sz="3000" dirty="0"/>
          </a:p>
        </p:txBody>
      </p:sp>
      <p:pic>
        <p:nvPicPr>
          <p:cNvPr id="1026" name="Picture 2" descr="https://xindaorussia.ru/upload/image/p301.359__b_1_1.jp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917" y="4905375"/>
            <a:ext cx="4459026" cy="445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73"/>
          <a:stretch>
            <a:fillRect/>
          </a:stretch>
        </p:blipFill>
        <p:spPr>
          <a:xfrm>
            <a:off x="3471783" y="1576308"/>
            <a:ext cx="5045916" cy="713438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5@10x 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14425" y="0"/>
            <a:ext cx="15487650" cy="10287000"/>
          </a:xfrm>
          <a:prstGeom prst="rect">
            <a:avLst/>
          </a:prstGeom>
        </p:spPr>
      </p:pic>
      <p:pic>
        <p:nvPicPr>
          <p:cNvPr id="3" name="Frame 6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47"/>
          </a:xfrm>
          <a:prstGeom prst="rect">
            <a:avLst/>
          </a:prstGeom>
        </p:spPr>
      </p:pic>
      <p:pic>
        <p:nvPicPr>
          <p:cNvPr id="4" name="Frame 5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47"/>
          </a:xfrm>
          <a:prstGeom prst="rect">
            <a:avLst/>
          </a:prstGeom>
        </p:spPr>
      </p:pic>
      <p:pic>
        <p:nvPicPr>
          <p:cNvPr id="5" name="Rectangl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10048875" cy="7953375"/>
          </a:xfrm>
          <a:prstGeom prst="rect">
            <a:avLst/>
          </a:prstGeom>
        </p:spPr>
      </p:pic>
      <p:pic>
        <p:nvPicPr>
          <p:cNvPr id="6" name="Rectangl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572875" y="476250"/>
            <a:ext cx="6048375" cy="6657975"/>
          </a:xfrm>
          <a:prstGeom prst="rect">
            <a:avLst/>
          </a:prstGeom>
        </p:spPr>
      </p:pic>
      <p:pic>
        <p:nvPicPr>
          <p:cNvPr id="7" name="Frame 2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572875" y="7277100"/>
            <a:ext cx="6048375" cy="2057400"/>
          </a:xfrm>
          <a:prstGeom prst="rect">
            <a:avLst/>
          </a:prstGeom>
        </p:spPr>
      </p:pic>
      <p:pic>
        <p:nvPicPr>
          <p:cNvPr id="8" name="Frame 1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81125" y="476250"/>
            <a:ext cx="10048875" cy="762000"/>
          </a:xfrm>
          <a:prstGeom prst="rect">
            <a:avLst/>
          </a:prstGeom>
        </p:spPr>
      </p:pic>
      <p:pic>
        <p:nvPicPr>
          <p:cNvPr id="9" name="Mask group" descr="preencoded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1572875" y="0"/>
            <a:ext cx="6048375" cy="7134225"/>
          </a:xfrm>
          <a:prstGeom prst="rect">
            <a:avLst/>
          </a:prstGeom>
        </p:spPr>
      </p:pic>
      <p:pic>
        <p:nvPicPr>
          <p:cNvPr id="11" name="Frame 3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190750" y="1924050"/>
            <a:ext cx="2990850" cy="1533525"/>
          </a:xfrm>
          <a:prstGeom prst="rect">
            <a:avLst/>
          </a:prstGeom>
        </p:spPr>
      </p:pic>
      <p:pic>
        <p:nvPicPr>
          <p:cNvPr id="12" name="xd_connects_logo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3" name="Text 0"/>
          <p:cNvSpPr/>
          <p:nvPr/>
        </p:nvSpPr>
        <p:spPr>
          <a:xfrm>
            <a:off x="13106400" y="7905750"/>
            <a:ext cx="3705225" cy="800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Бутылка подходит</a:t>
            </a:r>
            <a:br/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для газированных напитков, можно дарить вместе</a:t>
            </a:r>
            <a:br/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шампанским</a:t>
            </a:r>
            <a:endParaRPr lang="en-US" sz="1950" dirty="0"/>
          </a:p>
        </p:txBody>
      </p:sp>
      <p:sp>
        <p:nvSpPr>
          <p:cNvPr id="14" name="18"/>
          <p:cNvSpPr/>
          <p:nvPr/>
        </p:nvSpPr>
        <p:spPr>
          <a:xfrm>
            <a:off x="2190750" y="704850"/>
            <a:ext cx="606742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«</a:t>
            </a:r>
            <a:r>
              <a:rPr lang="en-US" sz="3000" kern="0" spc="-150" dirty="0" err="1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Пузырьки</a:t>
            </a:r>
            <a:r>
              <a:rPr lang="en-US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лимонада 18</a:t>
            </a:r>
            <a:r>
              <a:rPr lang="en-US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+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»</a:t>
            </a:r>
            <a:endParaRPr lang="en-US" sz="3000" dirty="0"/>
          </a:p>
        </p:txBody>
      </p:sp>
      <p:sp>
        <p:nvSpPr>
          <p:cNvPr id="15" name="Soda   RCS 800"/>
          <p:cNvSpPr/>
          <p:nvPr/>
        </p:nvSpPr>
        <p:spPr>
          <a:xfrm>
            <a:off x="2190750" y="1924050"/>
            <a:ext cx="3019425" cy="7429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Вакуумная бутылка Soda</a:t>
            </a:r>
            <a:br/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из переработанной стали RCS, 800 мл</a:t>
            </a:r>
            <a:endParaRPr lang="en-US" sz="1950" dirty="0"/>
          </a:p>
        </p:txBody>
      </p:sp>
      <p:sp>
        <p:nvSpPr>
          <p:cNvPr id="16" name="P435802"/>
          <p:cNvSpPr/>
          <p:nvPr/>
        </p:nvSpPr>
        <p:spPr>
          <a:xfrm>
            <a:off x="2190750" y="2809875"/>
            <a:ext cx="300990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P435.802</a:t>
            </a:r>
            <a:endParaRPr lang="en-US" sz="1950" dirty="0"/>
          </a:p>
        </p:txBody>
      </p:sp>
      <p:sp>
        <p:nvSpPr>
          <p:cNvPr id="17" name="name_2666"/>
          <p:cNvSpPr/>
          <p:nvPr/>
        </p:nvSpPr>
        <p:spPr>
          <a:xfrm>
            <a:off x="2190750" y="3152775"/>
            <a:ext cx="15430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533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454" y="1532936"/>
            <a:ext cx="7925779" cy="792577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6@10x 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7859375" cy="10287000"/>
          </a:xfrm>
          <a:prstGeom prst="rect">
            <a:avLst/>
          </a:prstGeom>
        </p:spPr>
      </p:pic>
      <p:pic>
        <p:nvPicPr>
          <p:cNvPr id="3" name="Frame 6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4" name="Frame 5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47"/>
          </a:xfrm>
          <a:prstGeom prst="rect">
            <a:avLst/>
          </a:prstGeom>
        </p:spPr>
      </p:pic>
      <p:pic>
        <p:nvPicPr>
          <p:cNvPr id="5" name="Rectangl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10858500" cy="7953375"/>
          </a:xfrm>
          <a:prstGeom prst="rect">
            <a:avLst/>
          </a:prstGeom>
        </p:spPr>
      </p:pic>
      <p:pic>
        <p:nvPicPr>
          <p:cNvPr id="6" name="Rectangl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382500" y="476250"/>
            <a:ext cx="5238750" cy="6657975"/>
          </a:xfrm>
          <a:prstGeom prst="rect">
            <a:avLst/>
          </a:prstGeom>
        </p:spPr>
      </p:pic>
      <p:pic>
        <p:nvPicPr>
          <p:cNvPr id="7" name="Frame 2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382500" y="7277100"/>
            <a:ext cx="5238750" cy="2057400"/>
          </a:xfrm>
          <a:prstGeom prst="rect">
            <a:avLst/>
          </a:prstGeom>
        </p:spPr>
      </p:pic>
      <p:pic>
        <p:nvPicPr>
          <p:cNvPr id="8" name="Frame 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10858500" cy="762000"/>
          </a:xfrm>
          <a:prstGeom prst="rect">
            <a:avLst/>
          </a:prstGeom>
        </p:spPr>
      </p:pic>
      <p:pic>
        <p:nvPicPr>
          <p:cNvPr id="9" name="Group 110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0" y="933450"/>
            <a:ext cx="7230309" cy="8973387"/>
          </a:xfrm>
          <a:prstGeom prst="rect">
            <a:avLst/>
          </a:prstGeom>
        </p:spPr>
      </p:pic>
      <p:pic>
        <p:nvPicPr>
          <p:cNvPr id="10" name="Group 111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3219450" y="2162175"/>
            <a:ext cx="5856655" cy="5856656"/>
          </a:xfrm>
          <a:prstGeom prst="rect">
            <a:avLst/>
          </a:prstGeom>
        </p:spPr>
      </p:pic>
      <p:pic>
        <p:nvPicPr>
          <p:cNvPr id="12" name="Group 114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2877800" y="200025"/>
            <a:ext cx="5183529" cy="6378966"/>
          </a:xfrm>
          <a:prstGeom prst="rect">
            <a:avLst/>
          </a:prstGeom>
        </p:spPr>
      </p:pic>
      <p:pic>
        <p:nvPicPr>
          <p:cNvPr id="13" name="Frame 3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8782050" y="3419475"/>
            <a:ext cx="3000375" cy="1285875"/>
          </a:xfrm>
          <a:prstGeom prst="rect">
            <a:avLst/>
          </a:prstGeom>
        </p:spPr>
      </p:pic>
      <p:pic>
        <p:nvPicPr>
          <p:cNvPr id="14" name="Frame 7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7029450" y="1790700"/>
            <a:ext cx="3000375" cy="1285875"/>
          </a:xfrm>
          <a:prstGeom prst="rect">
            <a:avLst/>
          </a:prstGeom>
        </p:spPr>
      </p:pic>
      <p:pic>
        <p:nvPicPr>
          <p:cNvPr id="15" name="Frame 8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3810000" y="7448550"/>
            <a:ext cx="3000375" cy="1285875"/>
          </a:xfrm>
          <a:prstGeom prst="rect">
            <a:avLst/>
          </a:prstGeom>
        </p:spPr>
      </p:pic>
      <p:pic>
        <p:nvPicPr>
          <p:cNvPr id="16" name="xd_connects_logo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17" name="Text 0"/>
          <p:cNvSpPr/>
          <p:nvPr/>
        </p:nvSpPr>
        <p:spPr>
          <a:xfrm>
            <a:off x="13916025" y="7905750"/>
            <a:ext cx="3124200" cy="800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Совет: дополните </a:t>
            </a:r>
            <a:r>
              <a:rPr lang="en-US" sz="1950" kern="0" spc="-75" dirty="0" err="1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</a:t>
            </a:r>
            <a:br>
              <a:rPr dirty="0"/>
            </a:b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сертификатом</a:t>
            </a:r>
            <a:br>
              <a:rPr dirty="0"/>
            </a:b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 музыкальный стриминговый сервис</a:t>
            </a:r>
            <a:endParaRPr lang="en-US" sz="1950" dirty="0"/>
          </a:p>
        </p:txBody>
      </p:sp>
      <p:sp>
        <p:nvSpPr>
          <p:cNvPr id="18" name="Relax  Repeat"/>
          <p:cNvSpPr/>
          <p:nvPr/>
        </p:nvSpPr>
        <p:spPr>
          <a:xfrm>
            <a:off x="2190750" y="704850"/>
            <a:ext cx="435292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«</a:t>
            </a:r>
            <a:r>
              <a:rPr lang="en-US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Relax </a:t>
            </a: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&amp; </a:t>
            </a:r>
            <a:r>
              <a:rPr lang="en-US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Repeat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»</a:t>
            </a:r>
            <a:endParaRPr lang="en-US" sz="3000" dirty="0"/>
          </a:p>
        </p:txBody>
      </p:sp>
      <p:sp>
        <p:nvSpPr>
          <p:cNvPr id="19" name="name_3"/>
          <p:cNvSpPr/>
          <p:nvPr/>
        </p:nvSpPr>
        <p:spPr>
          <a:xfrm rot="-1163153">
            <a:off x="15894849" y="5559818"/>
            <a:ext cx="1143000" cy="2095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40"/>
              </a:lnSpc>
              <a:buNone/>
            </a:pPr>
            <a:r>
              <a:rPr lang="en-US" sz="2050" kern="0" spc="-75" dirty="0">
                <a:solidFill>
                  <a:srgbClr val="2C2B4B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3 месяца</a:t>
            </a:r>
            <a:endParaRPr lang="en-US" sz="2050" dirty="0"/>
          </a:p>
        </p:txBody>
      </p:sp>
      <p:sp>
        <p:nvSpPr>
          <p:cNvPr id="20" name="Bamboo 3"/>
          <p:cNvSpPr/>
          <p:nvPr/>
        </p:nvSpPr>
        <p:spPr>
          <a:xfrm>
            <a:off x="8634412" y="4972050"/>
            <a:ext cx="301942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ru-RU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Беспроводная колонка </a:t>
            </a: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Aria, </a:t>
            </a:r>
            <a:r>
              <a:rPr lang="en-US" sz="1950" kern="0" spc="-75" dirty="0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5 </a:t>
            </a:r>
            <a:r>
              <a:rPr lang="en-US" sz="1950" kern="0" spc="-75" dirty="0" err="1" smtClean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Вт</a:t>
            </a:r>
            <a:endParaRPr lang="en-US" sz="1950" dirty="0"/>
          </a:p>
        </p:txBody>
      </p:sp>
      <p:sp>
        <p:nvSpPr>
          <p:cNvPr id="21" name="P329343"/>
          <p:cNvSpPr/>
          <p:nvPr/>
        </p:nvSpPr>
        <p:spPr>
          <a:xfrm>
            <a:off x="8634412" y="5610225"/>
            <a:ext cx="30194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60"/>
              </a:lnSpc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P328.673</a:t>
            </a:r>
            <a:endParaRPr lang="en-US" sz="1950" dirty="0"/>
          </a:p>
        </p:txBody>
      </p:sp>
      <p:sp>
        <p:nvSpPr>
          <p:cNvPr id="22" name="name_2666"/>
          <p:cNvSpPr/>
          <p:nvPr/>
        </p:nvSpPr>
        <p:spPr>
          <a:xfrm>
            <a:off x="8634412" y="5953125"/>
            <a:ext cx="136207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2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414 ₽</a:t>
            </a:r>
            <a:endParaRPr lang="en-US" sz="3000" dirty="0"/>
          </a:p>
        </p:txBody>
      </p:sp>
      <p:sp>
        <p:nvSpPr>
          <p:cNvPr id="23" name="Ukiyo Crios"/>
          <p:cNvSpPr/>
          <p:nvPr/>
        </p:nvSpPr>
        <p:spPr>
          <a:xfrm>
            <a:off x="7029450" y="1790700"/>
            <a:ext cx="301942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балансирующих камней Ukiyo Crios</a:t>
            </a:r>
            <a:endParaRPr lang="en-US" sz="1950" dirty="0"/>
          </a:p>
        </p:txBody>
      </p:sp>
      <p:sp>
        <p:nvSpPr>
          <p:cNvPr id="24" name="P940299"/>
          <p:cNvSpPr/>
          <p:nvPr/>
        </p:nvSpPr>
        <p:spPr>
          <a:xfrm>
            <a:off x="7029450" y="2428875"/>
            <a:ext cx="30194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P940.299</a:t>
            </a:r>
            <a:endParaRPr lang="en-US" sz="1950" dirty="0"/>
          </a:p>
        </p:txBody>
      </p:sp>
      <p:sp>
        <p:nvSpPr>
          <p:cNvPr id="25" name="name_1772"/>
          <p:cNvSpPr/>
          <p:nvPr/>
        </p:nvSpPr>
        <p:spPr>
          <a:xfrm>
            <a:off x="7029450" y="277177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683 ₽</a:t>
            </a:r>
            <a:endParaRPr lang="en-US" sz="3000" dirty="0"/>
          </a:p>
        </p:txBody>
      </p:sp>
      <p:sp>
        <p:nvSpPr>
          <p:cNvPr id="26" name="Ukiyo"/>
          <p:cNvSpPr/>
          <p:nvPr/>
        </p:nvSpPr>
        <p:spPr>
          <a:xfrm>
            <a:off x="3810000" y="7448550"/>
            <a:ext cx="301942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Ароматический диффузор Ukiyo</a:t>
            </a:r>
            <a:endParaRPr lang="en-US" sz="1950" dirty="0"/>
          </a:p>
        </p:txBody>
      </p:sp>
      <p:sp>
        <p:nvSpPr>
          <p:cNvPr id="27" name="P262953"/>
          <p:cNvSpPr/>
          <p:nvPr/>
        </p:nvSpPr>
        <p:spPr>
          <a:xfrm>
            <a:off x="3810000" y="8086725"/>
            <a:ext cx="301942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P262.953</a:t>
            </a:r>
            <a:endParaRPr lang="en-US" sz="1950" dirty="0"/>
          </a:p>
        </p:txBody>
      </p:sp>
      <p:sp>
        <p:nvSpPr>
          <p:cNvPr id="28" name="name_1416"/>
          <p:cNvSpPr/>
          <p:nvPr/>
        </p:nvSpPr>
        <p:spPr>
          <a:xfrm>
            <a:off x="3810000" y="842962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345 ₽</a:t>
            </a:r>
            <a:endParaRPr lang="en-US" sz="3000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917" y="4848225"/>
            <a:ext cx="5787458" cy="578745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kaso_texttoimage_3d-model-Christmas-technology-on-a-white-backgroun 1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Frame 6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250" y="8153400"/>
            <a:ext cx="762000" cy="907638"/>
          </a:xfrm>
          <a:prstGeom prst="rect">
            <a:avLst/>
          </a:prstGeom>
        </p:spPr>
      </p:pic>
      <p:pic>
        <p:nvPicPr>
          <p:cNvPr id="4" name="Frame 1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1125" y="923925"/>
            <a:ext cx="8189323" cy="973598"/>
          </a:xfrm>
          <a:prstGeom prst="rect">
            <a:avLst/>
          </a:prstGeom>
        </p:spPr>
      </p:pic>
      <p:pic>
        <p:nvPicPr>
          <p:cNvPr id="5" name="Frame 7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81125" y="5200650"/>
            <a:ext cx="10363200" cy="3714750"/>
          </a:xfrm>
          <a:prstGeom prst="rect">
            <a:avLst/>
          </a:prstGeom>
        </p:spPr>
      </p:pic>
      <p:sp>
        <p:nvSpPr>
          <p:cNvPr id="6" name="2025               QR-"/>
          <p:cNvSpPr/>
          <p:nvPr/>
        </p:nvSpPr>
        <p:spPr>
          <a:xfrm>
            <a:off x="2190750" y="5676900"/>
            <a:ext cx="9286875" cy="2762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spcAft>
                <a:spcPts val="750"/>
              </a:spcAft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 2025 году трендом будут сувениры, которые объединяют физический и цифровой мир. 
Примеры включают визитные карточки</a:t>
            </a:r>
            <a:br/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QR-кодами, которые предоставляют интерактивный контент, и продукты, которые интегрируются с мобильными приложениями</a:t>
            </a:r>
            <a:br/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или социальными сетями.</a:t>
            </a:r>
            <a:endParaRPr lang="en-US" sz="3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сурс 5@10x 2" descr="preencoded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5801975" cy="10287000"/>
          </a:xfrm>
          <a:prstGeom prst="rect">
            <a:avLst/>
          </a:prstGeom>
        </p:spPr>
      </p:pic>
      <p:pic>
        <p:nvPicPr>
          <p:cNvPr id="3" name="Frame 6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250" y="8572500"/>
            <a:ext cx="762000" cy="907638"/>
          </a:xfrm>
          <a:prstGeom prst="rect">
            <a:avLst/>
          </a:prstGeom>
        </p:spPr>
      </p:pic>
      <p:pic>
        <p:nvPicPr>
          <p:cNvPr id="4" name="Frame 5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6250" y="476250"/>
            <a:ext cx="762000" cy="907638"/>
          </a:xfrm>
          <a:prstGeom prst="rect">
            <a:avLst/>
          </a:prstGeom>
        </p:spPr>
      </p:pic>
      <p:pic>
        <p:nvPicPr>
          <p:cNvPr id="5" name="Rectangl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1125" y="1381125"/>
            <a:ext cx="8048625" cy="7953375"/>
          </a:xfrm>
          <a:prstGeom prst="rect">
            <a:avLst/>
          </a:prstGeom>
        </p:spPr>
      </p:pic>
      <p:pic>
        <p:nvPicPr>
          <p:cNvPr id="6" name="Rectangl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72625" y="476250"/>
            <a:ext cx="8048625" cy="6657975"/>
          </a:xfrm>
          <a:prstGeom prst="rect">
            <a:avLst/>
          </a:prstGeom>
        </p:spPr>
      </p:pic>
      <p:pic>
        <p:nvPicPr>
          <p:cNvPr id="7" name="Frame 2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72625" y="7277100"/>
            <a:ext cx="8048625" cy="2057400"/>
          </a:xfrm>
          <a:prstGeom prst="rect">
            <a:avLst/>
          </a:prstGeom>
        </p:spPr>
      </p:pic>
      <p:pic>
        <p:nvPicPr>
          <p:cNvPr id="8" name="Frame 1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81125" y="476250"/>
            <a:ext cx="8048625" cy="762000"/>
          </a:xfrm>
          <a:prstGeom prst="rect">
            <a:avLst/>
          </a:prstGeom>
        </p:spPr>
      </p:pic>
      <p:pic>
        <p:nvPicPr>
          <p:cNvPr id="9" name="Group 120" descr="preencoded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933825" y="1647825"/>
            <a:ext cx="6867525" cy="6867525"/>
          </a:xfrm>
          <a:prstGeom prst="rect">
            <a:avLst/>
          </a:prstGeom>
        </p:spPr>
      </p:pic>
      <p:pic>
        <p:nvPicPr>
          <p:cNvPr id="10" name="Group 121" descr="preencoded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14325" y="3876675"/>
            <a:ext cx="5886450" cy="5886450"/>
          </a:xfrm>
          <a:prstGeom prst="rect">
            <a:avLst/>
          </a:prstGeom>
        </p:spPr>
      </p:pic>
      <p:pic>
        <p:nvPicPr>
          <p:cNvPr id="11" name="Frame 8" descr="preencoded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038725" y="2076450"/>
            <a:ext cx="2095500" cy="1285875"/>
          </a:xfrm>
          <a:prstGeom prst="rect">
            <a:avLst/>
          </a:prstGeom>
        </p:spPr>
      </p:pic>
      <p:pic>
        <p:nvPicPr>
          <p:cNvPr id="12" name="Frame 9" descr="preencoded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057400" y="4124325"/>
            <a:ext cx="1952625" cy="1285875"/>
          </a:xfrm>
          <a:prstGeom prst="rect">
            <a:avLst/>
          </a:prstGeom>
        </p:spPr>
      </p:pic>
      <p:pic>
        <p:nvPicPr>
          <p:cNvPr id="13" name="Group 122" descr="preencoded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858375" y="4029075"/>
            <a:ext cx="3385705" cy="2650573"/>
          </a:xfrm>
          <a:prstGeom prst="rect">
            <a:avLst/>
          </a:prstGeom>
        </p:spPr>
      </p:pic>
      <p:pic>
        <p:nvPicPr>
          <p:cNvPr id="14" name="Vector 1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229600" y="3560304"/>
            <a:ext cx="3528792" cy="1497476"/>
          </a:xfrm>
          <a:prstGeom prst="rect">
            <a:avLst/>
          </a:prstGeom>
        </p:spPr>
      </p:pic>
      <p:pic>
        <p:nvPicPr>
          <p:cNvPr id="15" name="Vector 2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1334750" y="4810125"/>
            <a:ext cx="3666255" cy="2621516"/>
          </a:xfrm>
          <a:prstGeom prst="rect">
            <a:avLst/>
          </a:prstGeom>
        </p:spPr>
      </p:pic>
      <p:pic>
        <p:nvPicPr>
          <p:cNvPr id="16" name="Vector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1707698" y="3946494"/>
            <a:ext cx="101236" cy="111887"/>
          </a:xfrm>
          <a:prstGeom prst="rect">
            <a:avLst/>
          </a:prstGeom>
        </p:spPr>
      </p:pic>
      <p:pic>
        <p:nvPicPr>
          <p:cNvPr id="17" name="Vector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4925675" y="5591175"/>
            <a:ext cx="82685" cy="97092"/>
          </a:xfrm>
          <a:prstGeom prst="rect">
            <a:avLst/>
          </a:prstGeom>
        </p:spPr>
      </p:pic>
      <p:pic>
        <p:nvPicPr>
          <p:cNvPr id="18" name="65749 1" descr="preencoded.png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3515975" y="0"/>
            <a:ext cx="4131127" cy="6556781"/>
          </a:xfrm>
          <a:prstGeom prst="rect">
            <a:avLst/>
          </a:prstGeom>
        </p:spPr>
      </p:pic>
      <p:pic>
        <p:nvPicPr>
          <p:cNvPr id="19" name="xd_connects_logo" descr="preencoded.png"/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5906750" y="9686925"/>
            <a:ext cx="1714500" cy="214313"/>
          </a:xfrm>
          <a:prstGeom prst="rect">
            <a:avLst/>
          </a:prstGeom>
        </p:spPr>
      </p:pic>
      <p:sp>
        <p:nvSpPr>
          <p:cNvPr id="20" name="QR-"/>
          <p:cNvSpPr/>
          <p:nvPr/>
        </p:nvSpPr>
        <p:spPr>
          <a:xfrm>
            <a:off x="11106150" y="7810500"/>
            <a:ext cx="4714875" cy="9906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Совет: разместите на карте QR-код, который будет вести на видео</a:t>
            </a:r>
            <a:br/>
            <a:r>
              <a:rPr lang="en-US" sz="1950" kern="0" spc="-75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с индивидуальным новогодним поздравлением</a:t>
            </a:r>
            <a:endParaRPr lang="en-US" sz="1950" dirty="0"/>
          </a:p>
        </p:txBody>
      </p:sp>
      <p:sp>
        <p:nvSpPr>
          <p:cNvPr id="21" name="Text 1"/>
          <p:cNvSpPr/>
          <p:nvPr/>
        </p:nvSpPr>
        <p:spPr>
          <a:xfrm>
            <a:off x="2190750" y="704850"/>
            <a:ext cx="5743575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Набор 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«</a:t>
            </a:r>
            <a:r>
              <a:rPr lang="en-US" sz="3000" kern="0" spc="-150" dirty="0" err="1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Интерактив</a:t>
            </a:r>
            <a:r>
              <a:rPr lang="en-US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 </a:t>
            </a:r>
            <a:r>
              <a:rPr lang="en-US" sz="3000" kern="0" spc="-150" dirty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в </a:t>
            </a:r>
            <a:r>
              <a:rPr lang="en-US" sz="3000" kern="0" spc="-150" dirty="0" err="1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кармане</a:t>
            </a:r>
            <a:r>
              <a:rPr lang="ru-RU" sz="3000" kern="0" spc="-150" dirty="0" smtClean="0">
                <a:solidFill>
                  <a:srgbClr val="3D3480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»</a:t>
            </a:r>
            <a:endParaRPr lang="en-US" sz="3000" dirty="0"/>
          </a:p>
        </p:txBody>
      </p:sp>
      <p:sp>
        <p:nvSpPr>
          <p:cNvPr id="22" name="Anti-skimming"/>
          <p:cNvSpPr/>
          <p:nvPr/>
        </p:nvSpPr>
        <p:spPr>
          <a:xfrm>
            <a:off x="5038725" y="2076450"/>
            <a:ext cx="2114550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Защитная карта Anti-skimming</a:t>
            </a:r>
            <a:endParaRPr lang="en-US" sz="1950" dirty="0"/>
          </a:p>
        </p:txBody>
      </p:sp>
      <p:sp>
        <p:nvSpPr>
          <p:cNvPr id="23" name="P820523"/>
          <p:cNvSpPr/>
          <p:nvPr/>
        </p:nvSpPr>
        <p:spPr>
          <a:xfrm>
            <a:off x="5038725" y="2714625"/>
            <a:ext cx="2114550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P820.523</a:t>
            </a:r>
            <a:endParaRPr lang="en-US" sz="1950" dirty="0"/>
          </a:p>
        </p:txBody>
      </p:sp>
      <p:sp>
        <p:nvSpPr>
          <p:cNvPr id="24" name="name_444"/>
          <p:cNvSpPr/>
          <p:nvPr/>
        </p:nvSpPr>
        <p:spPr>
          <a:xfrm>
            <a:off x="5038725" y="3057525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422 ₽</a:t>
            </a:r>
            <a:endParaRPr lang="en-US" sz="3000" dirty="0"/>
          </a:p>
        </p:txBody>
      </p:sp>
      <p:sp>
        <p:nvSpPr>
          <p:cNvPr id="25" name="Text 5"/>
          <p:cNvSpPr/>
          <p:nvPr/>
        </p:nvSpPr>
        <p:spPr>
          <a:xfrm>
            <a:off x="2057400" y="4124325"/>
            <a:ext cx="1971675" cy="495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kern="0" spc="-75" dirty="0">
                <a:solidFill>
                  <a:srgbClr val="333333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Магнитный картхолдер</a:t>
            </a:r>
            <a:endParaRPr lang="en-US" sz="1950" dirty="0"/>
          </a:p>
        </p:txBody>
      </p:sp>
      <p:sp>
        <p:nvSpPr>
          <p:cNvPr id="26" name="P820751"/>
          <p:cNvSpPr/>
          <p:nvPr/>
        </p:nvSpPr>
        <p:spPr>
          <a:xfrm>
            <a:off x="2057400" y="4762500"/>
            <a:ext cx="1971675" cy="2000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60"/>
              </a:lnSpc>
              <a:buNone/>
            </a:pPr>
            <a:r>
              <a:rPr lang="en-US" sz="1950" kern="0" spc="-75" dirty="0">
                <a:solidFill>
                  <a:srgbClr val="9A9A9A"/>
                </a:solidFill>
                <a:latin typeface="Geologica Cursive Regular" pitchFamily="34" charset="0"/>
                <a:ea typeface="Geologica Cursive Regular" pitchFamily="34" charset="-122"/>
                <a:cs typeface="Geologica Cursive Regular" pitchFamily="34" charset="-120"/>
              </a:rPr>
              <a:t>P820.751</a:t>
            </a:r>
            <a:endParaRPr lang="en-US" sz="1950" dirty="0"/>
          </a:p>
        </p:txBody>
      </p:sp>
      <p:sp>
        <p:nvSpPr>
          <p:cNvPr id="27" name="name_1416"/>
          <p:cNvSpPr/>
          <p:nvPr/>
        </p:nvSpPr>
        <p:spPr>
          <a:xfrm>
            <a:off x="2057400" y="5105400"/>
            <a:ext cx="1428750" cy="304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3000" b="1" kern="0" spc="-150" dirty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1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345</a:t>
            </a:r>
            <a:r>
              <a:rPr lang="ru-RU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 </a:t>
            </a:r>
            <a:r>
              <a:rPr lang="en-US" sz="3000" b="1" kern="0" spc="-150" dirty="0" smtClean="0">
                <a:solidFill>
                  <a:srgbClr val="736CBF"/>
                </a:solidFill>
                <a:latin typeface="Geologica Cursive Bold" pitchFamily="34" charset="0"/>
                <a:ea typeface="Geologica Cursive Bold" pitchFamily="34" charset="-122"/>
                <a:cs typeface="Geologica Cursive Bold" pitchFamily="34" charset="-120"/>
              </a:rPr>
              <a:t>₽</a:t>
            </a:r>
            <a:endParaRPr lang="en-US" sz="3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8244</Words>
  <Application>WPS Presentation</Application>
  <PresentationFormat>Произвольный</PresentationFormat>
  <Paragraphs>564</Paragraphs>
  <Slides>40</Slides>
  <Notes>40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7" baseType="lpstr">
      <vt:lpstr>Arial</vt:lpstr>
      <vt:lpstr>SimSun</vt:lpstr>
      <vt:lpstr>Wingdings</vt:lpstr>
      <vt:lpstr>Gilroy Medium</vt:lpstr>
      <vt:lpstr>Gilroy Medium</vt:lpstr>
      <vt:lpstr>Gilroy Medium</vt:lpstr>
      <vt:lpstr>Geologica Cursive Medium</vt:lpstr>
      <vt:lpstr>Geologica Cursive Regular</vt:lpstr>
      <vt:lpstr>Geologica Cursive Regular</vt:lpstr>
      <vt:lpstr>Geologica Cursive Regular</vt:lpstr>
      <vt:lpstr>Geologica Cursive Bold</vt:lpstr>
      <vt:lpstr>Geologica Cursive Bold</vt:lpstr>
      <vt:lpstr>Geologica Cursive Bold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Анастасия С</cp:lastModifiedBy>
  <cp:revision>64</cp:revision>
  <dcterms:created xsi:type="dcterms:W3CDTF">2024-07-11T15:38:00Z</dcterms:created>
  <dcterms:modified xsi:type="dcterms:W3CDTF">2026-01-29T10:15:03Z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B7DE92CEC4664FE4A0D325C3354602C4_13</vt:lpwstr>
  </property>
  <property fmtid="{D5CDD505-2E9C-101B-9397-08002B2CF9AE}" pid="3" name="KSOProductBuildVer">
    <vt:lpwstr>1049-12.2.0.23196</vt:lpwstr>
  </property>
</Properties>
</file>