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7" r:id="rId5"/>
    <p:sldId id="272" r:id="rId6"/>
    <p:sldId id="274" r:id="rId7"/>
    <p:sldId id="258" r:id="rId8"/>
    <p:sldId id="273" r:id="rId9"/>
    <p:sldId id="259" r:id="rId10"/>
    <p:sldId id="271" r:id="rId11"/>
    <p:sldId id="260" r:id="rId12"/>
    <p:sldId id="269" r:id="rId13"/>
    <p:sldId id="262" r:id="rId14"/>
    <p:sldId id="265" r:id="rId15"/>
    <p:sldId id="267" r:id="rId16"/>
    <p:sldId id="261" r:id="rId17"/>
    <p:sldId id="266" r:id="rId18"/>
    <p:sldId id="268" r:id="rId19"/>
    <p:sldId id="270" r:id="rId20"/>
    <p:sldId id="263" r:id="rId21"/>
    <p:sldId id="276" r:id="rId22"/>
    <p:sldId id="275" r:id="rId23"/>
    <p:sldId id="277" r:id="rId24"/>
  </p:sldIdLst>
  <p:sldSz cx="20104100" cy="11309350"/>
  <p:notesSz cx="7559675" cy="1069149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1F4"/>
    <a:srgbClr val="101010"/>
    <a:srgbClr val="0E2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Click to edit the title text format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 algn="ctr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 panose="020F0502020204030204"/>
              </a:rPr>
              <a:t>Click to edit the outline text format</a:t>
            </a: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Second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Third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Fourth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Fifth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Sixth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Seventh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9.jpeg"/><Relationship Id="rId11" Type="http://schemas.openxmlformats.org/officeDocument/2006/relationships/image" Target="../media/image48.jpeg"/><Relationship Id="rId10" Type="http://schemas.openxmlformats.org/officeDocument/2006/relationships/image" Target="../media/image47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image" Target="../media/image63.jpeg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66.jpeg"/><Relationship Id="rId10" Type="http://schemas.openxmlformats.org/officeDocument/2006/relationships/image" Target="../media/image65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8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6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12twelve.ru/upload/image/500121__M_403__231c594637ca4c1da5dc32c6defcb18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571"/>
          <a:stretch>
            <a:fillRect/>
          </a:stretch>
        </p:blipFill>
        <p:spPr bwMode="auto">
          <a:xfrm>
            <a:off x="0" y="-6350"/>
            <a:ext cx="20104100" cy="113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52560" y="1669800"/>
            <a:ext cx="7638990" cy="20928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800"/>
              </a:spcAft>
              <a:tabLst>
                <a:tab pos="0" algn="l"/>
              </a:tabLst>
            </a:pPr>
            <a:r>
              <a:rPr lang="en-US" sz="7000" b="1" strike="noStrike" spc="-1" dirty="0" smtClean="0">
                <a:solidFill>
                  <a:srgbClr val="0E2031"/>
                </a:solidFill>
                <a:latin typeface="Trebuchet MS" panose="020B0603020202020204"/>
              </a:rPr>
              <a:t>VINGA </a:t>
            </a:r>
            <a:r>
              <a:rPr lang="ru-RU" sz="7000" b="1" strike="noStrike" spc="-1" dirty="0" smtClean="0">
                <a:solidFill>
                  <a:srgbClr val="0E2031"/>
                </a:solidFill>
                <a:latin typeface="Trebuchet MS" panose="020B0603020202020204"/>
              </a:rPr>
              <a:t>в наличии </a:t>
            </a:r>
            <a:r>
              <a:rPr lang="en-US" sz="7000" b="1" strike="noStrike" spc="-1" dirty="0" smtClean="0">
                <a:solidFill>
                  <a:srgbClr val="0E2031"/>
                </a:solidFill>
                <a:latin typeface="Trebuchet MS" panose="020B0603020202020204"/>
              </a:rPr>
              <a:t>в </a:t>
            </a:r>
            <a:r>
              <a:rPr lang="en-US" sz="7000" b="1" strike="noStrike" spc="-1" dirty="0">
                <a:solidFill>
                  <a:srgbClr val="0E2031"/>
                </a:solidFill>
                <a:latin typeface="Trebuchet MS" panose="020B0603020202020204"/>
              </a:rPr>
              <a:t>Москве</a:t>
            </a:r>
            <a:endParaRPr lang="en-US" sz="7000" b="0" strike="noStrike" spc="-1" dirty="0">
              <a:solidFill>
                <a:srgbClr val="0E2031"/>
              </a:solidFill>
              <a:latin typeface="Arial" panose="020B0604020202020204"/>
            </a:endParaRPr>
          </a:p>
        </p:txBody>
      </p:sp>
      <p:pic>
        <p:nvPicPr>
          <p:cNvPr id="40" name="Logo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952564" y="904876"/>
            <a:ext cx="3705162" cy="764924"/>
          </a:xfrm>
          <a:prstGeom prst="rect">
            <a:avLst/>
          </a:prstGeom>
          <a:solidFill>
            <a:srgbClr val="7661F4"/>
          </a:solidFill>
          <a:ln>
            <a:solidFill>
              <a:srgbClr val="7661F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flipH="1">
            <a:off x="900113" y="927532"/>
            <a:ext cx="3757612" cy="6631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−10% на бренд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52500" y="4377690"/>
            <a:ext cx="9408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Актуальные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цены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смотрите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на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сайте</a:t>
            </a:r>
            <a:r>
              <a:rPr lang="en-US" altLang="ru-RU" sz="28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12twelve.ru</a:t>
            </a:r>
            <a:endParaRPr lang="en-US" altLang="ru-RU" sz="28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BRAND_LOGO_80407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угольник 82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Бутылка для воды VINGA Lean из тритана, 600 мл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50863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00264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PREVIEW_18511_80407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7" name="Прямоугольник 86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0F4C8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" name="PREVIEW_18403_80407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9" name="Прямоугольник 88"/>
          <p:cNvSpPr/>
          <p:nvPr/>
        </p:nvSpPr>
        <p:spPr>
          <a:xfrm>
            <a:off x="1174428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Прямоугольник 89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23443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" name="PREVIEW_18093_80407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91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77777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3" name="PREVIEW_18512_80407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4" name="Прямоугольник 93"/>
          <p:cNvSpPr/>
          <p:nvPr/>
        </p:nvSpPr>
        <p:spPr>
          <a:xfrm>
            <a:off x="13439880" y="4000680"/>
            <a:ext cx="666360" cy="666360"/>
          </a:xfrm>
          <a:prstGeom prst="rect">
            <a:avLst/>
          </a:prstGeom>
          <a:solidFill>
            <a:srgbClr val="BAD80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5" name="PREVIEW_18402_80407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6" name="Прямоугольник 95"/>
          <p:cNvSpPr/>
          <p:nvPr/>
        </p:nvSpPr>
        <p:spPr>
          <a:xfrm>
            <a:off x="14297040" y="4000680"/>
            <a:ext cx="666360" cy="666360"/>
          </a:xfrm>
          <a:prstGeom prst="rect">
            <a:avLst/>
          </a:prstGeom>
          <a:solidFill>
            <a:srgbClr val="CE11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7" name="PREVIEW_18516_80407"/>
          <p:cNvPicPr/>
          <p:nvPr/>
        </p:nvPicPr>
        <p:blipFill>
          <a:blip r:embed="rId7"/>
          <a:stretch>
            <a:fillRect/>
          </a:stretch>
        </p:blipFill>
        <p:spPr>
          <a:xfrm>
            <a:off x="14335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98" name="Прямоугольник 97"/>
          <p:cNvSpPr/>
          <p:nvPr/>
        </p:nvSpPr>
        <p:spPr>
          <a:xfrm>
            <a:off x="10010880" y="4857840"/>
            <a:ext cx="666360" cy="666360"/>
          </a:xfrm>
          <a:prstGeom prst="rect">
            <a:avLst/>
          </a:prstGeom>
          <a:solidFill>
            <a:srgbClr val="F99B0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PREVIEW_18517_80407"/>
          <p:cNvPicPr/>
          <p:nvPr/>
        </p:nvPicPr>
        <p:blipFill>
          <a:blip r:embed="rId8"/>
          <a:stretch>
            <a:fillRect/>
          </a:stretch>
        </p:blipFill>
        <p:spPr>
          <a:xfrm>
            <a:off x="10049040" y="48578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0" name="Прямоугольник 99"/>
          <p:cNvSpPr/>
          <p:nvPr/>
        </p:nvSpPr>
        <p:spPr>
          <a:xfrm>
            <a:off x="10868040" y="4857840"/>
            <a:ext cx="666360" cy="666360"/>
          </a:xfrm>
          <a:prstGeom prst="rect">
            <a:avLst/>
          </a:prstGeom>
          <a:solidFill>
            <a:srgbClr val="FC8C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" name="PREVIEW_18510_80407"/>
          <p:cNvPicPr/>
          <p:nvPr/>
        </p:nvPicPr>
        <p:blipFill>
          <a:blip r:embed="rId9"/>
          <a:stretch>
            <a:fillRect/>
          </a:stretch>
        </p:blipFill>
        <p:spPr>
          <a:xfrm>
            <a:off x="10906200" y="48578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2" name="Прямоугольник 101"/>
          <p:cNvSpPr/>
          <p:nvPr/>
        </p:nvSpPr>
        <p:spPr>
          <a:xfrm>
            <a:off x="11725200" y="4857840"/>
            <a:ext cx="666360" cy="666360"/>
          </a:xfrm>
          <a:prstGeom prst="rect">
            <a:avLst/>
          </a:prstGeom>
          <a:solidFill>
            <a:srgbClr val="FFCC4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PREVIEW_18404_80407"/>
          <p:cNvPicPr/>
          <p:nvPr/>
        </p:nvPicPr>
        <p:blipFill>
          <a:blip r:embed="rId10"/>
          <a:stretch>
            <a:fillRect/>
          </a:stretch>
        </p:blipFill>
        <p:spPr>
          <a:xfrm>
            <a:off x="11763360" y="48578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103"/>
          <p:cNvSpPr/>
          <p:nvPr/>
        </p:nvSpPr>
        <p:spPr>
          <a:xfrm>
            <a:off x="12582360" y="485784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5" name="PREVIEW_18401_8040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620520" y="48578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6" name="Прямоугольник 105"/>
          <p:cNvSpPr/>
          <p:nvPr/>
        </p:nvSpPr>
        <p:spPr>
          <a:xfrm>
            <a:off x="9906120" y="5619600"/>
            <a:ext cx="9572400" cy="37087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зеленый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Tritan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23.5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0.108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318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10157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воды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Lean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тритана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BPA.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Удобная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отличается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широким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горлышком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мыть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наполнять.Бутылка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объемом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600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миллилитров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надежным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спутником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прогулке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пикнике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поездке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тренажерном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силиконовой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петле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повесить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запястье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тренажеры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время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занятий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спортом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899.00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799.00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9218" name="Picture 2" descr="https://12twelve.ru/upload/image/50830__M_403__ca0789bafc444eb6993f4bdcb7a91ae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8"/>
          <a:stretch>
            <a:fillRect/>
          </a:stretch>
        </p:blipFill>
        <p:spPr bwMode="auto">
          <a:xfrm>
            <a:off x="-28560" y="4537"/>
            <a:ext cx="9496410" cy="113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BRAND_LOGO_80416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09" name="Прямоугольник 208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Термокружка VINGA Otis, 300 мл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5068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233A2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REVIEW_18399_80416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13" name="Прямоугольник 212"/>
          <p:cNvSpPr/>
          <p:nvPr/>
        </p:nvSpPr>
        <p:spPr>
          <a:xfrm>
            <a:off x="1088712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Прямоугольник 213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25374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5" name="PREVIEW_18398_80416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16" name="Прямоугольник 215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7" name="PREVIEW_18396_80416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18" name="Прямоугольник 217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A9978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9" name="PREVIEW_18515_80416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20" name="Прямоугольник 219"/>
          <p:cNvSpPr/>
          <p:nvPr/>
        </p:nvSpPr>
        <p:spPr>
          <a:xfrm>
            <a:off x="13439880" y="3619440"/>
            <a:ext cx="666360" cy="666360"/>
          </a:xfrm>
          <a:prstGeom prst="rect">
            <a:avLst/>
          </a:prstGeom>
          <a:solidFill>
            <a:srgbClr val="B3BBC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1" name="PREVIEW_18514_80416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22" name="Прямоугольник 221"/>
          <p:cNvSpPr/>
          <p:nvPr/>
        </p:nvSpPr>
        <p:spPr>
          <a:xfrm>
            <a:off x="14297040" y="361944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3" name="PREVIEW_18397_80416"/>
          <p:cNvPicPr/>
          <p:nvPr/>
        </p:nvPicPr>
        <p:blipFill>
          <a:blip r:embed="rId7"/>
          <a:stretch>
            <a:fillRect/>
          </a:stretch>
        </p:blipFill>
        <p:spPr>
          <a:xfrm>
            <a:off x="14335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24" name="Прямоугольник 223"/>
          <p:cNvSpPr/>
          <p:nvPr/>
        </p:nvSpPr>
        <p:spPr>
          <a:xfrm>
            <a:off x="9906120" y="4381560"/>
            <a:ext cx="9572400" cy="44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темно-синий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нержавеющая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16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0.241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75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2474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Термокружка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Otis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скандинавском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очень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Представлена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разнообразных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цветовых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решениях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выразить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индивидуальность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поездке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сможете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насладиться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горячим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кофе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двойные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сохраняют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температуру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напитка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6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крышки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открыть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рукой.Нержавеющая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18/8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пропитывается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запахами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вкусами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широкому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горлышку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кружку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мыть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наполнять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Термокружку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Otis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мыть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посудомоечной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машине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2480.00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2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23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0242" name="Picture 2" descr="https://12twelve.ru/upload/image/5068__M_400__d18357fcc5404c6f96fcb7a6ae1d66e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7" b="3181"/>
          <a:stretch>
            <a:fillRect/>
          </a:stretch>
        </p:blipFill>
        <p:spPr bwMode="auto">
          <a:xfrm>
            <a:off x="5728" y="0"/>
            <a:ext cx="9500222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BRAND_LOGO_80409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16" name="Прямоугольник 115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Термобутылка VINGA Miles, 500 мл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5043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003F5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9" name="PREVIEW_18393_80409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20" name="Прямоугольник 119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1" name="PREVIEW_18541_80409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22" name="Прямоугольник 121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3F49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3" name="PREVIEW_18537_80409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24" name="Прямоугольник 123"/>
          <p:cNvSpPr/>
          <p:nvPr/>
        </p:nvSpPr>
        <p:spPr>
          <a:xfrm>
            <a:off x="1260144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Прямоугольник 124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93A5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6" name="PREVIEW_18394_80409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27" name="Прямоугольник 126"/>
          <p:cNvSpPr/>
          <p:nvPr/>
        </p:nvSpPr>
        <p:spPr>
          <a:xfrm>
            <a:off x="13439880" y="3619440"/>
            <a:ext cx="666360" cy="666360"/>
          </a:xfrm>
          <a:prstGeom prst="rect">
            <a:avLst/>
          </a:prstGeom>
          <a:solidFill>
            <a:srgbClr val="A2AAA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8" name="PREVIEW_18539_80409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29" name="Прямоугольник 128"/>
          <p:cNvSpPr/>
          <p:nvPr/>
        </p:nvSpPr>
        <p:spPr>
          <a:xfrm>
            <a:off x="14297040" y="3619440"/>
            <a:ext cx="666360" cy="666360"/>
          </a:xfrm>
          <a:prstGeom prst="rect">
            <a:avLst/>
          </a:prstGeom>
          <a:solidFill>
            <a:srgbClr val="B3BBC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0" name="PREVIEW_18540_80409"/>
          <p:cNvPicPr/>
          <p:nvPr/>
        </p:nvPicPr>
        <p:blipFill>
          <a:blip r:embed="rId7"/>
          <a:stretch>
            <a:fillRect/>
          </a:stretch>
        </p:blipFill>
        <p:spPr>
          <a:xfrm>
            <a:off x="14335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31" name="Прямоугольник 130"/>
          <p:cNvSpPr/>
          <p:nvPr/>
        </p:nvSpPr>
        <p:spPr>
          <a:xfrm>
            <a:off x="10010880" y="4476600"/>
            <a:ext cx="666360" cy="666360"/>
          </a:xfrm>
          <a:prstGeom prst="rect">
            <a:avLst/>
          </a:prstGeom>
          <a:solidFill>
            <a:srgbClr val="D69A2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2" name="PREVIEW_18513_80409"/>
          <p:cNvPicPr/>
          <p:nvPr/>
        </p:nvPicPr>
        <p:blipFill>
          <a:blip r:embed="rId8"/>
          <a:stretch>
            <a:fillRect/>
          </a:stretch>
        </p:blipFill>
        <p:spPr>
          <a:xfrm>
            <a:off x="10049040" y="447660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33" name="Прямоугольник 132"/>
          <p:cNvSpPr/>
          <p:nvPr/>
        </p:nvSpPr>
        <p:spPr>
          <a:xfrm>
            <a:off x="10868040" y="4476600"/>
            <a:ext cx="666360" cy="666360"/>
          </a:xfrm>
          <a:prstGeom prst="rect">
            <a:avLst/>
          </a:prstGeom>
          <a:solidFill>
            <a:srgbClr val="D7C9B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PREVIEW_18503_80409"/>
          <p:cNvPicPr/>
          <p:nvPr/>
        </p:nvPicPr>
        <p:blipFill>
          <a:blip r:embed="rId9"/>
          <a:stretch>
            <a:fillRect/>
          </a:stretch>
        </p:blipFill>
        <p:spPr>
          <a:xfrm>
            <a:off x="10906200" y="447660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35" name="Прямоугольник 134"/>
          <p:cNvSpPr/>
          <p:nvPr/>
        </p:nvSpPr>
        <p:spPr>
          <a:xfrm>
            <a:off x="11725200" y="447660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6" name="PREVIEW_18538_80409"/>
          <p:cNvPicPr/>
          <p:nvPr/>
        </p:nvPicPr>
        <p:blipFill>
          <a:blip r:embed="rId10"/>
          <a:stretch>
            <a:fillRect/>
          </a:stretch>
        </p:blipFill>
        <p:spPr>
          <a:xfrm>
            <a:off x="11763360" y="447660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37" name="Прямоугольник 136"/>
          <p:cNvSpPr/>
          <p:nvPr/>
        </p:nvSpPr>
        <p:spPr>
          <a:xfrm>
            <a:off x="9906120" y="5238720"/>
            <a:ext cx="9572400" cy="42319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голубой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нержавеющая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22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0.29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235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3595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Скандинавский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широкое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горлышко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переноски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кольцо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крышке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комфортно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занятиях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спортом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и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прогулках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и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Налейте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любимый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кофе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останется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горячим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6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широкому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горлышку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почувствуете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только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вкус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аромат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напитки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сохранят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температуру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18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часов.Термобутылка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18/8,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впитывает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себя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запахи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миллилитров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2200.00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19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9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0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1266" name="Picture 2" descr="https://12twelve.ru/upload/image/5043__M_400__1c11749da6a348e9acc9aaf98dff3a5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8"/>
          <a:stretch>
            <a:fillRect/>
          </a:stretch>
        </p:blipFill>
        <p:spPr bwMode="auto">
          <a:xfrm>
            <a:off x="9600" y="0"/>
            <a:ext cx="9500221" cy="113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BRAND_LOGO_8041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72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Термос для еды Miles от VINGA, 500 мл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74" name="Прямоугольник 173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50440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9906120" y="3238560"/>
            <a:ext cx="9572400" cy="425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стальной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нержавеющая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15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0.39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203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581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Универсальный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термос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Miles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пригодится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пикнике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держит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тепло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У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широкое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горлышко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поэтому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налить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суп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положить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блюдо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десертов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—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примеру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отправляясь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пляж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взять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собой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мороженое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напитков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деревянный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столовый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прибор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ложкой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конце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вилкой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другом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крепится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термосу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ремня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термоса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миллилитров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3560.00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3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200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2290" name="Picture 2" descr="https://12twelve.ru/upload/image/50440__M_402__16a436e473e0402b8469542dd6ee6e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8"/>
          <a:stretch>
            <a:fillRect/>
          </a:stretch>
        </p:blipFill>
        <p:spPr bwMode="auto">
          <a:xfrm>
            <a:off x="0" y="2690"/>
            <a:ext cx="9497961" cy="113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BRAND_LOGO_80414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92" name="Прямоугольник 191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Форма для печенья VINGA Classic, 3 шт.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V261002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906120" y="3619440"/>
            <a:ext cx="9572400" cy="44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нержавеющая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бумага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20 x 16.5 x 3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0.208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116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1481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Праздник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Вместе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формочками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VINGA Classic.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Хрустящее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домашнее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выглядеть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совсем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по-зимнему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вырезать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форме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снеговика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снежинки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новогодней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конфеты-трости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Выемки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у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острые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четких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срезов.Упакованы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подарочную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крафтовую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сюрпризом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найдете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внутренней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стороне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крышки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рецепт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шведского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имбирного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отлично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вечеров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зимних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праздников.В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разделе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«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файлы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»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скачать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рецепт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шведского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распечатать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добавить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1190.00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1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0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90.00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3314" name="Picture 2" descr="https://12twelve.ru/upload/image/v261002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0"/>
          <a:stretch>
            <a:fillRect/>
          </a:stretch>
        </p:blipFill>
        <p:spPr bwMode="auto">
          <a:xfrm>
            <a:off x="0" y="0"/>
            <a:ext cx="9515475" cy="113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BRAND_LOGO_8040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10" name="Прямоугольник 109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Форма для печенья VINGA Nordic, 5 шт.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V261012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9906120" y="323856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нержавеющая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бумага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27.5 x 22 x 3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0.395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239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4806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выпечку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?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Испеките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настоящее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скандинавское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формами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Nordic!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пять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выемок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теста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нержавеющей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изображают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животных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живущих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здесь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лось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медведь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волк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олень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тюлень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Формочки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острыми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краями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четких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срезов.Формы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подарочную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крафтовую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сюрпризом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найдете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внутренней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стороне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крышки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рецепт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шведского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имбирного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отлично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вечеров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зимних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праздников.В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разделе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«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файлы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»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скачать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рецепт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шведского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печенья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распечатать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добавить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1870.00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1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6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90.00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4338" name="Picture 2" descr="https://12twelve.ru/upload/image/v261012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6"/>
          <a:stretch>
            <a:fillRect/>
          </a:stretch>
        </p:blipFill>
        <p:spPr bwMode="auto">
          <a:xfrm>
            <a:off x="0" y="0"/>
            <a:ext cx="955059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RAND_LOGO_8041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79" name="Прямоугольник 178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Прихватка VINGA Asado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4723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1002996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Прямоугольник 181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3" name="PREVIEW_18378_80413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84" name="Прямоугольник 183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585C3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PREVIEW_18377_8041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 185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BD9A7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7" name="PREVIEW_18379_80413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88" name="Прямоугольник 187"/>
          <p:cNvSpPr/>
          <p:nvPr/>
        </p:nvSpPr>
        <p:spPr>
          <a:xfrm>
            <a:off x="9906120" y="4381560"/>
            <a:ext cx="9572400" cy="40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7F7F7F"/>
                </a:solidFill>
                <a:latin typeface="Trebuchet MS" panose="020B0603020202020204"/>
              </a:rPr>
              <a:t>Цвет товара: </a:t>
            </a:r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7F7F7F"/>
                </a:solidFill>
                <a:latin typeface="Trebuchet MS" panose="020B0603020202020204"/>
              </a:rPr>
              <a:t>Материал: </a:t>
            </a:r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хлопок</a:t>
            </a: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7F7F7F"/>
                </a:solidFill>
                <a:latin typeface="Trebuchet MS" panose="020B0603020202020204"/>
              </a:rPr>
              <a:t>Размер изделия: </a:t>
            </a:r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16 x 3 x 29.5</a:t>
            </a: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7F7F7F"/>
                </a:solidFill>
                <a:latin typeface="Trebuchet MS" panose="020B0603020202020204"/>
              </a:rPr>
              <a:t>Вес: </a:t>
            </a:r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0.145 кг</a:t>
            </a: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1800" b="1" strike="noStrike" spc="-1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166 шт. </a:t>
            </a:r>
            <a:r>
              <a:rPr lang="en-US" sz="1800" b="1" strike="noStrike" spc="-1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1800" b="0" strike="noStrike" spc="-1">
                <a:solidFill>
                  <a:srgbClr val="000000"/>
                </a:solidFill>
                <a:latin typeface="Trebuchet MS" panose="020B0603020202020204"/>
              </a:rPr>
              <a:t>1025 шт. </a:t>
            </a: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>
                <a:solidFill>
                  <a:srgbClr val="404040"/>
                </a:solidFill>
                <a:latin typeface="Trebuchet MS" panose="020B0603020202020204"/>
              </a:rPr>
              <a:t>Оригинальная и необычная прихватка из канваса — стильное и практичное решение для кухни. Дизайн прихватки делает ее удобной как правшам, так и левшам. Она плотная, мягкая, с объемной подкладкой, которая надежно защищает руку от жара кастрюли или сковороды. Благодаря скандинавскому стилю прихватка станет не только полезным, но и украшающим кухню аксессуаром. Удобная петелька позволит подвесить ее, когда она не нужна..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1670.00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1499.00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5362" name="Picture 2" descr="https://12twelve.ru/upload/image/4723__M_401__7702df3e8b5f45d08c4e8a27cc87672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>
            <a:fillRect/>
          </a:stretch>
        </p:blipFill>
        <p:spPr bwMode="auto">
          <a:xfrm>
            <a:off x="0" y="0"/>
            <a:ext cx="9525000" cy="113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BRAND_LOGO_80415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98" name="Прямоугольник 197"/>
          <p:cNvSpPr/>
          <p:nvPr/>
        </p:nvSpPr>
        <p:spPr>
          <a:xfrm>
            <a:off x="9906120" y="1905120"/>
            <a:ext cx="721983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чашек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VINGA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Nomimono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соусов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, 4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.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3689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1002996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Прямоугольник 200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2" name="PREVIEW_22712_8041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03" name="Прямоугольник 202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F2E8D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REVIEW_22715_8041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05" name="Прямоугольник 204"/>
          <p:cNvSpPr/>
          <p:nvPr/>
        </p:nvSpPr>
        <p:spPr>
          <a:xfrm>
            <a:off x="9906120" y="4762440"/>
            <a:ext cx="9572400" cy="401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керамика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7.5 x 7.5 x 5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0.575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94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361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Nomimono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уникальное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сочетание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Японии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рустика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модерна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Вдохновленная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природой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коллекция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оттенках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созданы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вручную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каждый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предмет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получился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неповторимым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Чашки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керамики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тройным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глазурованием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коллекционные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вещи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вдохновляющей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подачи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превратят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застолье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настоящий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праздник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наборе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4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чашки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объемом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120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2790.00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2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49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0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6386" name="Picture 2" descr="https://12twelve.ru/upload/image/3689__M_401__d95a026ef550490681b3784b06a547e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6" b="14933"/>
          <a:stretch>
            <a:fillRect/>
          </a:stretch>
        </p:blipFill>
        <p:spPr bwMode="auto">
          <a:xfrm>
            <a:off x="0" y="0"/>
            <a:ext cx="9525000" cy="113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BRAND_LOGO_80417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28" name="Прямоугольник 227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Фартук VINGA Tome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2157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002996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Прямоугольник 230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0383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2" name="PREVIEW_18556_80417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33" name="Прямоугольник 232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575C6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PREVIEW_18557_80417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35" name="Прямоугольник 234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78715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REVIEW_18370_80417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37" name="Прямоугольник 236"/>
          <p:cNvSpPr/>
          <p:nvPr/>
        </p:nvSpPr>
        <p:spPr>
          <a:xfrm>
            <a:off x="9906120" y="4381560"/>
            <a:ext cx="9572400" cy="352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канвас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90 x 70 x 0.5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0.438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61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Практичный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фартук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На 40%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состоит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полиэстера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на 60%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хлопка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Предусмотрен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большой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передний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петля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кухонных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щипцов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полотенца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регулируемому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ремешку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завязкам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рост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3880.00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3490.00 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5122" name="Picture 2" descr="https://12twelve.ru/upload/image/2157__M_400__75873d02dae248c5a94ac6bf0af287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0" y="0"/>
            <a:ext cx="9525000" cy="11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BRAND_LOGO_80410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41" name="Прямоугольник 140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Плед VINGA Verso, 130х170 см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102016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25366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PREVIEW_23518_80410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45" name="Прямоугольник 144"/>
          <p:cNvSpPr/>
          <p:nvPr/>
        </p:nvSpPr>
        <p:spPr>
          <a:xfrm>
            <a:off x="1088712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Прямоугольник 145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625B5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7" name="PREVIEW_18461_80410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48" name="Прямоугольник 147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6E6F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" name="PREVIEW_23517_80410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 149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A8917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1" name="PREVIEW_23516_80410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52" name="Прямоугольник 151"/>
          <p:cNvSpPr/>
          <p:nvPr/>
        </p:nvSpPr>
        <p:spPr>
          <a:xfrm>
            <a:off x="13439880" y="3619440"/>
            <a:ext cx="666360" cy="666360"/>
          </a:xfrm>
          <a:prstGeom prst="rect">
            <a:avLst/>
          </a:prstGeom>
          <a:solidFill>
            <a:srgbClr val="F1E8D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PREVIEW_18462_80410"/>
          <p:cNvPicPr/>
          <p:nvPr/>
        </p:nvPicPr>
        <p:blipFill>
          <a:blip r:embed="rId6"/>
          <a:stretch>
            <a:fillRect/>
          </a:stretch>
        </p:blipFill>
        <p:spPr>
          <a:xfrm>
            <a:off x="13478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54" name="Прямоугольник 153"/>
          <p:cNvSpPr/>
          <p:nvPr/>
        </p:nvSpPr>
        <p:spPr>
          <a:xfrm>
            <a:off x="9906120" y="4381560"/>
            <a:ext cx="9410580" cy="3493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акрил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170 x 130 x 0.5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0.708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233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1010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Роскошный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плед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Verso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VINGA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тонким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геометрическим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узором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добавит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элегантности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интерьеру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мягкого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акрила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неотличим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шерсти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более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неприхотлив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уходе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Плед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произведен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соответствии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Oeko-tex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100.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130х170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6190.00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5580.00 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4098" name="Picture 2" descr="https://12twelve.ru/upload/image/102016__M_402__20bd901683364315a4162b73dc11e77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8"/>
          <a:stretch>
            <a:fillRect/>
          </a:stretch>
        </p:blipFill>
        <p:spPr bwMode="auto">
          <a:xfrm>
            <a:off x="0" y="-29498"/>
            <a:ext cx="9525000" cy="113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RAND_LOGO_8041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58" name="Прямоугольник 157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Рюкзак VINGA Baltimore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500121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D404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1" name="PREVIEW_18478_804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62" name="Прямоугольник 161"/>
          <p:cNvSpPr/>
          <p:nvPr/>
        </p:nvSpPr>
        <p:spPr>
          <a:xfrm>
            <a:off x="1088712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Прямоугольник 162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444E5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4" name="PREVIEW_18480_80411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65" name="Прямоугольник 164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4F4F4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6" name="PREVIEW_18477_804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67" name="Прямоугольник 166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AD9F9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PREVIEW_18479_80411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168"/>
          <p:cNvSpPr/>
          <p:nvPr/>
        </p:nvSpPr>
        <p:spPr>
          <a:xfrm>
            <a:off x="9906120" y="4381560"/>
            <a:ext cx="9572400" cy="51860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темно-синий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полиэстер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36 x 14.5 x 39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0.934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209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3449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коллекции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Baltimore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жертвовать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комфортом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ради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вида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качество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исполнения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вещь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захотите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расставаться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городе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путешествии.Рюкзак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приятного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водоотталкивающего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полиуретана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покрытием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soft-touch.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дождя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брызг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очищается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внутренних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отделения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основное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планшета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мягкой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подкладкой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ремнем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застежке-липучке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Телефон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другие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мелочи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расположить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трех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один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застегиваются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молнии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Снаружи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фиксируется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застежками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Лямки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полиуретана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отрегулировать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6270.00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56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50.00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1026" name="Picture 2" descr="https://12twelve.ru/upload/image/500121__M_401__199bafb763f7487b8ffdc5385116ba4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200"/>
          <a:stretch>
            <a:fillRect/>
          </a:stretch>
        </p:blipFill>
        <p:spPr bwMode="auto">
          <a:xfrm>
            <a:off x="0" y="0"/>
            <a:ext cx="9525000" cy="113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MAIN_PHOTO 8042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19800" cy="9019800"/>
          </a:xfrm>
          <a:prstGeom prst="rect">
            <a:avLst/>
          </a:prstGeom>
          <a:ln w="0">
            <a:noFill/>
          </a:ln>
        </p:spPr>
      </p:pic>
      <p:pic>
        <p:nvPicPr>
          <p:cNvPr id="300" name="BRAND_LOGO_80423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301" name="Прямоугольник 300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Тапочки VINGA Waltor, L/XL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V499112LXL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00304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4" name="PREVIEW_22626_80423"/>
          <p:cNvPicPr/>
          <p:nvPr/>
        </p:nvPicPr>
        <p:blipFill>
          <a:blip r:embed="rId3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305" name="Прямоугольник 304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A0999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6" name="PREVIEW_22623_80423"/>
          <p:cNvPicPr/>
          <p:nvPr/>
        </p:nvPicPr>
        <p:blipFill>
          <a:blip r:embed="rId4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307" name="Прямоугольник 306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DDD5C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8" name="PREVIEW_22622_80423"/>
          <p:cNvPicPr/>
          <p:nvPr/>
        </p:nvPicPr>
        <p:blipFill>
          <a:blip r:embed="rId5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309" name="Прямоугольник 308"/>
          <p:cNvSpPr/>
          <p:nvPr/>
        </p:nvSpPr>
        <p:spPr>
          <a:xfrm>
            <a:off x="9906120" y="4381560"/>
            <a:ext cx="9067680" cy="42319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полиэстер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30 x 10.5 x 10.5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0.415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62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532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Максимальное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красота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о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тапочках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Waltor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скандинавском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выглядят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Уютные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мягкие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искусственной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замши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обшиты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искусственным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мехом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толстой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подошве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комфортно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тепло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зиму.Позвольте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ногам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отдохнуть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наденьте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Waltor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расслабьтесь.Доступны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S/M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соответствует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36-40 р., L/XL — 41-45 р.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2960.00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2670.00 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3074" name="Picture 2" descr="https://12twelve.ru/upload/image/V499112LXL__P_500__37cf4ee068d941008e6bd9bd8fc1c42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20133" r="1378"/>
          <a:stretch>
            <a:fillRect/>
          </a:stretch>
        </p:blipFill>
        <p:spPr bwMode="auto">
          <a:xfrm>
            <a:off x="4030686" y="6550925"/>
            <a:ext cx="5303813" cy="47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BRAND_LOGO_8042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93" name="Прямоугольник 292"/>
          <p:cNvSpPr/>
          <p:nvPr/>
        </p:nvSpPr>
        <p:spPr>
          <a:xfrm>
            <a:off x="9906120" y="1905120"/>
            <a:ext cx="9324855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Тапочки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VINGA Santos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мягким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ворсом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rPET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RCS, L/XL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294" name="Прямоугольник 293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V499211LXL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F0EDE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6" name="PREVIEW_22627_8042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97" name="Прямоугольник 296"/>
          <p:cNvSpPr/>
          <p:nvPr/>
        </p:nvSpPr>
        <p:spPr>
          <a:xfrm>
            <a:off x="9906120" y="4762440"/>
            <a:ext cx="9324855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кремовый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пластик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, TPR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31 x 13 x 11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40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2013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Высокие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закрытые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Santos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максимальный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комфорта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тепла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удивитесь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пластиковых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Мягкие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приятные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рабочего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прогулки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настоящим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наслаждением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опустить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уставшие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ноги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Сзади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эластичная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лента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надежную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посадку.Позвольте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ногам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отдохнуть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комфортом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наденьте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Santos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расслабьтесь.Доступны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S/M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соответствует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36-40 р., L/XL — 41-45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р.Сертификация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4500.00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en-US" sz="3200" b="0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4050.00 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2050" name="Picture 2" descr="https://12twelve.ru/upload/image/V499201SM__M_400__05ff8b41f5164c02937987bceaf9664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6197"/>
          <a:stretch>
            <a:fillRect/>
          </a:stretch>
        </p:blipFill>
        <p:spPr bwMode="auto">
          <a:xfrm>
            <a:off x="0" y="-1"/>
            <a:ext cx="9525000" cy="113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Прямоугольник 310"/>
          <p:cNvSpPr/>
          <p:nvPr/>
        </p:nvSpPr>
        <p:spPr>
          <a:xfrm>
            <a:off x="0" y="0"/>
            <a:ext cx="2009736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Прямоугольник 311"/>
          <p:cNvSpPr/>
          <p:nvPr/>
        </p:nvSpPr>
        <p:spPr>
          <a:xfrm>
            <a:off x="952560" y="1905120"/>
            <a:ext cx="702900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1" dirty="0" err="1" smtClean="0">
                <a:solidFill>
                  <a:srgbClr val="FFFFFF"/>
                </a:solidFill>
                <a:latin typeface="Trebuchet MS" panose="020B0603020202020204"/>
              </a:rPr>
              <a:t>Подписывай</a:t>
            </a:r>
            <a:r>
              <a:rPr lang="ru-RU" sz="4800" b="1" strike="noStrike" spc="-1" dirty="0" err="1" smtClean="0">
                <a:solidFill>
                  <a:srgbClr val="FFFFFF"/>
                </a:solidFill>
                <a:latin typeface="Trebuchet MS" panose="020B0603020202020204"/>
              </a:rPr>
              <a:t>тесь</a:t>
            </a:r>
            <a:endParaRPr lang="en-US" sz="4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/>
              </a:rPr>
              <a:t>на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/>
              </a:rPr>
              <a:t>наш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/>
              </a:rPr>
              <a:t>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/>
              </a:rPr>
              <a:t>tg-канал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/>
              </a:rPr>
              <a:t>!</a:t>
            </a:r>
            <a:endParaRPr lang="en-US" sz="4800" b="0" strike="noStrike" spc="-1" dirty="0">
              <a:latin typeface="Arial" panose="020B0604020202020204"/>
            </a:endParaRPr>
          </a:p>
        </p:txBody>
      </p:sp>
      <p:pic>
        <p:nvPicPr>
          <p:cNvPr id="313" name="Logo Slide 3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pic>
        <p:nvPicPr>
          <p:cNvPr id="314" name="QR Sli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60" y="3809880"/>
            <a:ext cx="3333240" cy="3333240"/>
          </a:xfrm>
          <a:prstGeom prst="rect">
            <a:avLst/>
          </a:prstGeom>
          <a:ln w="0">
            <a:noFill/>
          </a:ln>
        </p:spPr>
      </p:pic>
      <p:pic>
        <p:nvPicPr>
          <p:cNvPr id="315" name="Cover Image Slid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19320" y="0"/>
            <a:ext cx="17078040" cy="1130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RAND_LOGO_80404"/>
          <p:cNvPicPr/>
          <p:nvPr/>
        </p:nvPicPr>
        <p:blipFill>
          <a:blip r:embed="rId1"/>
          <a:stretch>
            <a:fillRect/>
          </a:stretch>
        </p:blipFill>
        <p:spPr>
          <a:xfrm>
            <a:off x="1001088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Сумка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ноутбука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VINGA Baltimore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500521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D404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" name="PREVIEW_18115_80404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48" name="Прямоугольник 47"/>
          <p:cNvSpPr/>
          <p:nvPr/>
        </p:nvSpPr>
        <p:spPr>
          <a:xfrm>
            <a:off x="1088712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Прямоугольник 48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444E5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" name="PREVIEW_18117_80404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51" name="Прямоугольник 50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4F4F4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" name="PREVIEW_18114_80404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53" name="Прямоугольник 52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AD9F9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" name="PREVIEW_18116_80404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55" name="Прямоугольник 54"/>
          <p:cNvSpPr/>
          <p:nvPr/>
        </p:nvSpPr>
        <p:spPr>
          <a:xfrm>
            <a:off x="9906120" y="4381560"/>
            <a:ext cx="9410580" cy="39857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40.5 x 8 x 29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0.752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873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1940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коллекции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Baltimore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минималистичном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города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поездок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задней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багажного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Помимо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предусмотрены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важных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мелочей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документов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смартфона.Сумка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водоотталкивающего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укомплектована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плечевым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ремнем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короткими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переноски.В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диагональю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17’’.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6690.00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5999.00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2050" name="Picture 2" descr="https://12twelve.ru/upload/image/500521__M_401__3aeb91c56ce94764b592cb4f12761a7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 b="6667"/>
          <a:stretch>
            <a:fillRect/>
          </a:stretch>
        </p:blipFill>
        <p:spPr bwMode="auto">
          <a:xfrm>
            <a:off x="0" y="0"/>
            <a:ext cx="9525000" cy="113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BRAND_LOGO_80419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52" name="Прямоугольник 251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Сумка-рюкзак VINGA Baltimore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501819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1002996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Прямоугольник 254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D404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PREVIEW_18110_80419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57" name="Прямоугольник 256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444E5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8" name="PREVIEW_18112_80419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59" name="Прямоугольник 258"/>
          <p:cNvSpPr/>
          <p:nvPr/>
        </p:nvSpPr>
        <p:spPr>
          <a:xfrm>
            <a:off x="11725200" y="3619440"/>
            <a:ext cx="666360" cy="666360"/>
          </a:xfrm>
          <a:prstGeom prst="rect">
            <a:avLst/>
          </a:prstGeom>
          <a:solidFill>
            <a:srgbClr val="4F4F4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0" name="PREVIEW_18109_80419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61" name="Прямоугольник 260"/>
          <p:cNvSpPr/>
          <p:nvPr/>
        </p:nvSpPr>
        <p:spPr>
          <a:xfrm>
            <a:off x="12582360" y="3619440"/>
            <a:ext cx="666360" cy="666360"/>
          </a:xfrm>
          <a:prstGeom prst="rect">
            <a:avLst/>
          </a:prstGeom>
          <a:solidFill>
            <a:srgbClr val="AD9F9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2" name="PREVIEW_18111_80419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63" name="Прямоугольник 262"/>
          <p:cNvSpPr/>
          <p:nvPr/>
        </p:nvSpPr>
        <p:spPr>
          <a:xfrm>
            <a:off x="9906120" y="4381560"/>
            <a:ext cx="9572400" cy="4970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полиэстер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30 x 10 x 40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0.869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46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3379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превратить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прикрепить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раме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велосипеда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Большое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внутреннее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отделение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закрывается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молнию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мягкой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подкладкой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планшета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Снаружи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фиксируется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застежками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Расстегивать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достать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электронику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придется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боковая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молния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добраться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напрямую.Отличительной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чертой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являются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лямки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зафиксировать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креплением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сверху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посередине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превратить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прикрепить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раме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велосипеда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лямки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перекинуть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внешнюю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сторону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закрепить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карабинами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Сумка-рюкзак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Baltimore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решение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предпочитает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движении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9906120" y="9429840"/>
            <a:ext cx="9572400" cy="7632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7180.00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646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0.00 ₽</a:t>
            </a:r>
            <a:endParaRPr lang="en-US" sz="3200" spc="-1" dirty="0"/>
          </a:p>
        </p:txBody>
      </p:sp>
      <p:pic>
        <p:nvPicPr>
          <p:cNvPr id="3074" name="Picture 2" descr="https://12twelve.ru/upload/image/501819__M_405__a5b0ff9aad75457491472d6f914ff35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5"/>
          <a:stretch>
            <a:fillRect/>
          </a:stretch>
        </p:blipFill>
        <p:spPr bwMode="auto">
          <a:xfrm>
            <a:off x="0" y="0"/>
            <a:ext cx="95250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12twelve.ru/upload/image/V8200101__B_3__941e5b2894a248b9aea836ae28ca563c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6"/>
          <a:stretch>
            <a:fillRect/>
          </a:stretch>
        </p:blipFill>
        <p:spPr bwMode="auto">
          <a:xfrm>
            <a:off x="447052" y="4443081"/>
            <a:ext cx="6767116" cy="63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MAIN_PHOTO 80421"/>
          <p:cNvPicPr/>
          <p:nvPr/>
        </p:nvPicPr>
        <p:blipFill rotWithShape="1">
          <a:blip r:embed="rId2"/>
          <a:srcRect l="20402" r="15565" b="9928"/>
          <a:stretch>
            <a:fillRect/>
          </a:stretch>
        </p:blipFill>
        <p:spPr>
          <a:xfrm>
            <a:off x="980356" y="279973"/>
            <a:ext cx="3134953" cy="4409776"/>
          </a:xfrm>
          <a:prstGeom prst="rect">
            <a:avLst/>
          </a:prstGeom>
          <a:ln w="0">
            <a:noFill/>
          </a:ln>
        </p:spPr>
      </p:pic>
      <p:pic>
        <p:nvPicPr>
          <p:cNvPr id="277" name="BRAND_LOGO_80421"/>
          <p:cNvPicPr/>
          <p:nvPr/>
        </p:nvPicPr>
        <p:blipFill>
          <a:blip r:embed="rId3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78" name="Прямоугольник 277"/>
          <p:cNvSpPr/>
          <p:nvPr/>
        </p:nvSpPr>
        <p:spPr>
          <a:xfrm>
            <a:off x="9906120" y="1905120"/>
            <a:ext cx="9572400" cy="12706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Обложка</a:t>
            </a:r>
            <a:r>
              <a:rPr lang="en-US" sz="34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4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для</a:t>
            </a:r>
            <a:r>
              <a:rPr lang="en-US" sz="34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4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паспорта</a:t>
            </a:r>
            <a:r>
              <a:rPr lang="en-US" sz="3400" b="1" strike="noStrike" spc="-1" dirty="0">
                <a:solidFill>
                  <a:srgbClr val="000000"/>
                </a:solidFill>
                <a:latin typeface="Trebuchet MS" panose="020B0603020202020204"/>
              </a:rPr>
              <a:t> VINGA </a:t>
            </a:r>
            <a:r>
              <a:rPr lang="en-US" sz="3400" b="1" strike="noStrike" spc="-1" dirty="0" smtClean="0">
                <a:solidFill>
                  <a:srgbClr val="000000"/>
                </a:solidFill>
                <a:latin typeface="Trebuchet MS" panose="020B0603020202020204"/>
              </a:rPr>
              <a:t>Baltimore</a:t>
            </a:r>
            <a:endParaRPr lang="ru-RU" sz="3400" b="1" strike="noStrike" spc="-1" dirty="0" smtClean="0">
              <a:solidFill>
                <a:srgbClr val="000000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b="1" strike="noStrike" spc="-1" dirty="0" err="1" smtClean="0">
                <a:solidFill>
                  <a:srgbClr val="000000"/>
                </a:solidFill>
                <a:latin typeface="Trebuchet MS" panose="020B0603020202020204"/>
              </a:rPr>
              <a:t>из</a:t>
            </a:r>
            <a:r>
              <a:rPr lang="en-US" sz="3400" b="1" strike="noStrike" spc="-1" dirty="0" smtClean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4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переработанного</a:t>
            </a:r>
            <a:r>
              <a:rPr lang="en-US" sz="34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4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полиэстера</a:t>
            </a:r>
            <a:r>
              <a:rPr lang="en-US" sz="3400" b="1" strike="noStrike" spc="-1" dirty="0">
                <a:solidFill>
                  <a:srgbClr val="000000"/>
                </a:solidFill>
                <a:latin typeface="Trebuchet MS" panose="020B0603020202020204"/>
              </a:rPr>
              <a:t> RCS, RFID</a:t>
            </a:r>
            <a:endParaRPr lang="en-US" sz="3400" b="0" strike="noStrike" spc="-1" dirty="0">
              <a:latin typeface="Arial" panose="020B0604020202020204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V8200101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80" name="Прямоугольник 279"/>
          <p:cNvSpPr/>
          <p:nvPr/>
        </p:nvSpPr>
        <p:spPr>
          <a:xfrm>
            <a:off x="1002996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Прямоугольник 280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404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2" name="PREVIEW_29378_80421"/>
          <p:cNvPicPr/>
          <p:nvPr/>
        </p:nvPicPr>
        <p:blipFill>
          <a:blip r:embed="rId4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3" name="Прямоугольник 282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444E5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4" name="PREVIEW_29381_80421"/>
          <p:cNvPicPr/>
          <p:nvPr/>
        </p:nvPicPr>
        <p:blipFill>
          <a:blip r:embed="rId5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5" name="Прямоугольник 284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4F4F4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PREVIEW_29379_80421"/>
          <p:cNvPicPr/>
          <p:nvPr/>
        </p:nvPicPr>
        <p:blipFill>
          <a:blip r:embed="rId6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7" name="Прямоугольник 286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AD9F9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8" name="PREVIEW_29380_80421"/>
          <p:cNvPicPr/>
          <p:nvPr/>
        </p:nvPicPr>
        <p:blipFill>
          <a:blip r:embed="rId7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89" name="Прямоугольник 288"/>
          <p:cNvSpPr/>
          <p:nvPr/>
        </p:nvSpPr>
        <p:spPr>
          <a:xfrm>
            <a:off x="9906120" y="4762440"/>
            <a:ext cx="8915280" cy="44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полиуретан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10.5 x 15 x 1.8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0.089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42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5493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Обложка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паспорта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коллекции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Baltimore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пригодится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ситуации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объединяет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себе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чехол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картхолдер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RFID.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скандинавскому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обложка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выглядит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подойдет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мужчинам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женщинам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поездках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путешествиях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сохранит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паспорт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банковские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карты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безопасности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полиэстера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контролирует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путь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гарантирует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наличие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1460.00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1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31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5.00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3272" r="12602" b="12037"/>
          <a:stretch>
            <a:fillRect/>
          </a:stretch>
        </p:blipFill>
        <p:spPr>
          <a:xfrm rot="20782414">
            <a:off x="4296742" y="1090379"/>
            <a:ext cx="4901746" cy="5135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RAND_LOGO_80405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9" name="Прямоугольник 58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Косметичка VINGA Hunton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526019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53A4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2" name="PREVIEW_18098_8040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63" name="Прямоугольник 62"/>
          <p:cNvSpPr/>
          <p:nvPr/>
        </p:nvSpPr>
        <p:spPr>
          <a:xfrm>
            <a:off x="1088712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Прямоугольник 63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BD9A7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PREVIEW_18097_8040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66" name="Прямоугольник 65"/>
          <p:cNvSpPr/>
          <p:nvPr/>
        </p:nvSpPr>
        <p:spPr>
          <a:xfrm>
            <a:off x="9906120" y="438156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коричневый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26 x 10 x 18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0.27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686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2556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классическом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искусственной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кожи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имитацией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очень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ощупь.Благодаря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косметичка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обязательно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пригодится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поездках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ведь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поместятся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предметы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гигиены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Сбоку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ремешок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экокожи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небольшой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кармашек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молнии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Латунная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фурнитура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красивая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качественная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выделяет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косметичку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ряде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других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детали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образ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строгий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роскошный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поистине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уникальный.Если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быть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готовым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носить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пригодиться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косметичка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Hunton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вдалеке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2990.00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2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69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5122" name="Picture 2" descr="https://12twelve.ru/upload/image/526019__M_402__601d7ec73d46457ba6be21e451234f3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8"/>
          <a:stretch>
            <a:fillRect/>
          </a:stretch>
        </p:blipFill>
        <p:spPr bwMode="auto">
          <a:xfrm>
            <a:off x="0" y="0"/>
            <a:ext cx="9500221" cy="113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BRAND_LOGO_80420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67" name="Прямоугольник 266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Рюкзак VINGA Bermond из переработанного полиуретана RCS, 15’’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68" name="Прямоугольник 267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V703001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1002996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Прямоугольник 269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1" name="PREVIEW_23189_80420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72" name="Прямоугольник 271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73625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REVIEW_23190_80420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74" name="Прямоугольник 273"/>
          <p:cNvSpPr/>
          <p:nvPr/>
        </p:nvSpPr>
        <p:spPr>
          <a:xfrm>
            <a:off x="9906120" y="4762440"/>
            <a:ext cx="9572400" cy="44781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полиуретан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полиэстер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30.5 x 13 x 43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0.793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46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1675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Оригинальный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Bermond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носить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спине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и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руках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сверху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Лаконичные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минималистичные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формы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назовешь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излишне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строгими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получился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элегантным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аккуратным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отлично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рабочих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деловых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встреч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прогулок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командировок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Поверхность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имитирует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кожу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интересная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текстура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«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визитная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карточка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»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коллекции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Bermond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отделение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мягкой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подкладкой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диагональю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более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15’’.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Основное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отделение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достаточно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вместительное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17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литров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275" name="Прямоугольник 27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7750.00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69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90.00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6146" name="Picture 2" descr="https://12twelve.ru/upload/image/V703001__M_400__1a8c328ea6d14ffe97393020784607b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b="4007"/>
          <a:stretch>
            <a:fillRect/>
          </a:stretch>
        </p:blipFill>
        <p:spPr bwMode="auto">
          <a:xfrm>
            <a:off x="0" y="2690"/>
            <a:ext cx="9497961" cy="113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RAND_LOGO_80406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70" name="Прямоугольник 69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Велосипедная сумка-холодильник VINGA Sortino из rPET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518003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5465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" name="PREVIEW_18100_80406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4" name="Прямоугольник 73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Прямоугольник 74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4A484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6" name="PREVIEW_18099_80406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7" name="Прямоугольник 76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98979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8" name="PREVIEW_18101_80406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79" name="Прямоугольник 78"/>
          <p:cNvSpPr/>
          <p:nvPr/>
        </p:nvSpPr>
        <p:spPr>
          <a:xfrm>
            <a:off x="9906120" y="4762440"/>
            <a:ext cx="9572400" cy="425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PET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21 x 17 x 12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0.182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418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5600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сумка-холодильник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пикников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прогулок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экскурсий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пластиковых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плотная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PEVA.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Внутреннюю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почистить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что-то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напитков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прольется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достаточно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протереть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подкладку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тряпочкой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пятен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бывало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хорошо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поэтому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жаркие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порадовать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себя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любимым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холодным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напитком.На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задней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сумки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расположены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застежки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закрепить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на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велосипеда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2780.00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249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0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7170" name="Picture 2" descr="https://12twelve.ru/upload/image/518003__M_401__bd45da55b49d4e34b3198cf08dfe5ff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8" r="2912"/>
          <a:stretch>
            <a:fillRect/>
          </a:stretch>
        </p:blipFill>
        <p:spPr bwMode="auto">
          <a:xfrm>
            <a:off x="0" y="-34"/>
            <a:ext cx="9582150" cy="11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BRAND_LOGO_8041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41" name="Прямоугольник 240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Бутылка для воды VINGA Lean из боросиликатного стекла, 550 мл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50962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4" name="PREVIEW_18504_80418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45" name="Прямоугольник 244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Прямоугольник 245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9E9C9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7" name="PREVIEW_18092_80418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48" name="Прямоугольник 247"/>
          <p:cNvSpPr/>
          <p:nvPr/>
        </p:nvSpPr>
        <p:spPr>
          <a:xfrm>
            <a:off x="9906120" y="4762440"/>
            <a:ext cx="9572400" cy="352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стекло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силикон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22.5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0.372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47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EUR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267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Бутылка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воды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Lean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бренда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VINGA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модель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боросиликатного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стекла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силиконовом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чехле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держать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защищено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ударов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Боросиликатное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стекло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намного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обычного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способно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выдерживать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большие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перепады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температуры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Объем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550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1480.00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1</a:t>
            </a:r>
            <a:r>
              <a:rPr lang="ru-RU" sz="3200" spc="-1" dirty="0" smtClean="0">
                <a:solidFill>
                  <a:srgbClr val="404040"/>
                </a:solidFill>
                <a:latin typeface="Trebuchet MS" panose="020B0603020202020204"/>
              </a:rPr>
              <a:t>33</a:t>
            </a:r>
            <a:r>
              <a:rPr lang="en-US" sz="3200" spc="-1" dirty="0" smtClean="0">
                <a:solidFill>
                  <a:srgbClr val="404040"/>
                </a:solidFill>
                <a:latin typeface="Trebuchet MS" panose="020B0603020202020204"/>
              </a:rPr>
              <a:t>0.00 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/>
              </a:rPr>
              <a:t>₽</a:t>
            </a:r>
            <a:endParaRPr lang="en-US" sz="3200" b="0" strike="noStrike" spc="-1" dirty="0">
              <a:latin typeface="Arial" panose="020B0604020202020204"/>
            </a:endParaRPr>
          </a:p>
        </p:txBody>
      </p:sp>
      <p:pic>
        <p:nvPicPr>
          <p:cNvPr id="8194" name="Picture 2" descr="https://12twelve.ru/upload/image/50962__M_400__fc3481e0e9e84055a09a2d6c9a4c663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6889"/>
          <a:stretch>
            <a:fillRect/>
          </a:stretch>
        </p:blipFill>
        <p:spPr bwMode="auto">
          <a:xfrm>
            <a:off x="0" y="7290"/>
            <a:ext cx="9486900" cy="113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14200</Words>
  <Application>WPS Presentation</Application>
  <PresentationFormat>Произвольный</PresentationFormat>
  <Paragraphs>290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Symbol</vt:lpstr>
      <vt:lpstr>Arial</vt:lpstr>
      <vt:lpstr>Trebuchet MS</vt:lpstr>
      <vt:lpstr>Trebuchet MS</vt:lpstr>
      <vt:lpstr>Microsoft YaHei</vt:lpstr>
      <vt:lpstr>Arial Unicode MS</vt:lpstr>
      <vt:lpstr>DejaVu Sans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Анастасия С</cp:lastModifiedBy>
  <cp:revision>23</cp:revision>
  <dcterms:created xsi:type="dcterms:W3CDTF">2025-08-27T14:31:00Z</dcterms:created>
  <dcterms:modified xsi:type="dcterms:W3CDTF">2026-01-30T07:28:39Z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22</vt:r8>
  </property>
  <property fmtid="{D5CDD505-2E9C-101B-9397-08002B2CF9AE}" pid="3" name="ICV">
    <vt:lpwstr>FA5D675EDD2A4865B209A0CC038A98CD_12</vt:lpwstr>
  </property>
  <property fmtid="{D5CDD505-2E9C-101B-9397-08002B2CF9AE}" pid="4" name="KSOProductBuildVer">
    <vt:lpwstr>1049-12.2.0.23196</vt:lpwstr>
  </property>
</Properties>
</file>