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0287000" cy="18288000"/>
  <p:embeddedFontLst>
    <p:embeddedFont>
      <p:font typeface="Geologica Cursive SemiBold" pitchFamily="2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logica Cursive" pitchFamily="2" charset="0"/>
      <p:regular r:id="rId16"/>
      <p:bold r:id="rId1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4" d="100"/>
          <a:sy n="54" d="100"/>
        </p:scale>
        <p:origin x="-276" y="-3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CCA07-3FDB-486F-B2D1-F99CB20232A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F3D32-2D3A-4312-8878-5A241009C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9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-6.svg"/><Relationship Id="rId13" Type="http://schemas.openxmlformats.org/officeDocument/2006/relationships/image" Target="../media/image6.png"/><Relationship Id="rId18" Type="http://schemas.openxmlformats.org/officeDocument/2006/relationships/image" Target="../media/image-1-16.sv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-1-10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-1-14.svg"/><Relationship Id="rId20" Type="http://schemas.openxmlformats.org/officeDocument/2006/relationships/image" Target="../media/image-1-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-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-1-8.svg"/><Relationship Id="rId19" Type="http://schemas.openxmlformats.org/officeDocument/2006/relationships/image" Target="../media/image9.png"/><Relationship Id="rId4" Type="http://schemas.openxmlformats.org/officeDocument/2006/relationships/image" Target="../media/image-1-2.svg"/><Relationship Id="rId9" Type="http://schemas.openxmlformats.org/officeDocument/2006/relationships/image" Target="../media/image4.png"/><Relationship Id="rId14" Type="http://schemas.openxmlformats.org/officeDocument/2006/relationships/image" Target="../media/image-1-12.svg"/><Relationship Id="rId22" Type="http://schemas.openxmlformats.org/officeDocument/2006/relationships/image" Target="../media/image-1-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-2-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-2-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6.sv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3-4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-3-13.svg"/><Relationship Id="rId10" Type="http://schemas.openxmlformats.org/officeDocument/2006/relationships/image" Target="../media/image17.png"/><Relationship Id="rId4" Type="http://schemas.openxmlformats.org/officeDocument/2006/relationships/image" Target="../media/image-3-2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-4-5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-4-3.svg"/><Relationship Id="rId15" Type="http://schemas.openxmlformats.org/officeDocument/2006/relationships/image" Target="../media/image-4-13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-4-7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-5-5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-5-2.svg"/><Relationship Id="rId9" Type="http://schemas.openxmlformats.org/officeDocument/2006/relationships/image" Target="../media/image-5-7.svg"/><Relationship Id="rId14" Type="http://schemas.openxmlformats.org/officeDocument/2006/relationships/image" Target="../media/image-5-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-6-15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6-4.sv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-6-13.svg"/><Relationship Id="rId10" Type="http://schemas.openxmlformats.org/officeDocument/2006/relationships/image" Target="../media/image40.png"/><Relationship Id="rId4" Type="http://schemas.openxmlformats.org/officeDocument/2006/relationships/image" Target="../media/image-6-2.svg"/><Relationship Id="rId9" Type="http://schemas.openxmlformats.org/officeDocument/2006/relationships/image" Target="../media/image39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-7-6.svg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-7-10.sv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7-4.svg"/><Relationship Id="rId11" Type="http://schemas.openxmlformats.org/officeDocument/2006/relationships/image" Target="../media/image21.png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-7-2.sv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-8-11.svg"/><Relationship Id="rId3" Type="http://schemas.openxmlformats.org/officeDocument/2006/relationships/image" Target="../media/image54.jpeg"/><Relationship Id="rId7" Type="http://schemas.openxmlformats.org/officeDocument/2006/relationships/image" Target="../media/image-8-5.sv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-8-9.svg"/><Relationship Id="rId5" Type="http://schemas.openxmlformats.org/officeDocument/2006/relationships/image" Target="../media/image-8-3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-8-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0" y="952500"/>
            <a:ext cx="6534150" cy="473392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514036" y="952500"/>
            <a:ext cx="3706812" cy="81153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2076407" y="952500"/>
            <a:ext cx="3779454" cy="8115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638779" y="952500"/>
            <a:ext cx="3699569" cy="81153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201150" y="952500"/>
            <a:ext cx="3792023" cy="81153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772400" y="952500"/>
            <a:ext cx="3810000" cy="81153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324551" y="3868764"/>
            <a:ext cx="3998374" cy="1254359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52500" y="5972175"/>
            <a:ext cx="6534150" cy="3076576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312559" y="1475008"/>
            <a:ext cx="5535762" cy="183725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409700" y="7696200"/>
            <a:ext cx="5629274" cy="683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81925" y="2219325"/>
            <a:ext cx="9553575" cy="58388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500" y="9553575"/>
            <a:ext cx="1790700" cy="2190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58787" y="2912745"/>
            <a:ext cx="5883520" cy="109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433" y="4835769"/>
            <a:ext cx="6110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Институт цвета WGSN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назвал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/>
            </a:r>
            <a:b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5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модных оттенков 2024-го. Показываем,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как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использовать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их при создании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мерча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/>
            </a:r>
            <a:b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logica Cursive" pitchFamily="2" charset="0"/>
              </a:rPr>
              <a:t>бизнес-подарков.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937072" y="6842190"/>
            <a:ext cx="6303047" cy="246670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80545" y="3865868"/>
            <a:ext cx="7993403" cy="294573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2500" y="9553575"/>
            <a:ext cx="1790700" cy="2190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52500" y="952500"/>
            <a:ext cx="16383000" cy="1905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47675" y="3333750"/>
            <a:ext cx="6224855" cy="622070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591050" y="6115050"/>
            <a:ext cx="4175065" cy="4171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443133" y="4348751"/>
            <a:ext cx="1553034" cy="496145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2411075" y="3648075"/>
            <a:ext cx="5533657" cy="553365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868400" y="8153400"/>
            <a:ext cx="4419600" cy="85725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13716000" y="2990850"/>
            <a:ext cx="3619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700" dirty="0">
                <a:solidFill>
                  <a:srgbClr val="FF9D6B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Абрикосовый взрыв</a:t>
            </a:r>
            <a:endParaRPr lang="en-US" sz="2700" dirty="0"/>
          </a:p>
        </p:txBody>
      </p:sp>
      <p:sp>
        <p:nvSpPr>
          <p:cNvPr id="12" name="Text 1"/>
          <p:cNvSpPr/>
          <p:nvPr/>
        </p:nvSpPr>
        <p:spPr>
          <a:xfrm>
            <a:off x="5286375" y="3752850"/>
            <a:ext cx="174307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Блокнот, A5</a:t>
            </a:r>
            <a:endParaRPr lang="en-US" sz="2250" dirty="0"/>
          </a:p>
        </p:txBody>
      </p:sp>
      <p:sp>
        <p:nvSpPr>
          <p:cNvPr id="13" name="Text 2"/>
          <p:cNvSpPr/>
          <p:nvPr/>
        </p:nvSpPr>
        <p:spPr>
          <a:xfrm>
            <a:off x="5286375" y="4114800"/>
            <a:ext cx="11430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P773.028</a:t>
            </a:r>
            <a:endParaRPr lang="en-US" sz="1950" dirty="0"/>
          </a:p>
        </p:txBody>
      </p:sp>
      <p:sp>
        <p:nvSpPr>
          <p:cNvPr id="14" name="Text 3"/>
          <p:cNvSpPr/>
          <p:nvPr/>
        </p:nvSpPr>
        <p:spPr>
          <a:xfrm>
            <a:off x="5838825" y="5143500"/>
            <a:ext cx="27527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Стакан с крышкой</a:t>
            </a:r>
            <a:r>
              <a:rPr dirty="0"/>
              <a:t/>
            </a:r>
            <a:br>
              <a:rPr dirty="0"/>
            </a:b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PLA, 350 мл</a:t>
            </a:r>
            <a:endParaRPr lang="en-US" sz="2250" dirty="0"/>
          </a:p>
        </p:txBody>
      </p:sp>
      <p:sp>
        <p:nvSpPr>
          <p:cNvPr id="15" name="Text 4"/>
          <p:cNvSpPr/>
          <p:nvPr/>
        </p:nvSpPr>
        <p:spPr>
          <a:xfrm>
            <a:off x="5838825" y="5791200"/>
            <a:ext cx="11525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P432.888</a:t>
            </a:r>
            <a:endParaRPr lang="en-US" sz="1950" dirty="0"/>
          </a:p>
        </p:txBody>
      </p:sp>
      <p:sp>
        <p:nvSpPr>
          <p:cNvPr id="16" name="Text 5"/>
          <p:cNvSpPr/>
          <p:nvPr/>
        </p:nvSpPr>
        <p:spPr>
          <a:xfrm>
            <a:off x="12077700" y="6829425"/>
            <a:ext cx="2095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Внешний аккумулятор</a:t>
            </a:r>
            <a:endParaRPr lang="en-US" sz="2250" dirty="0"/>
          </a:p>
        </p:txBody>
      </p:sp>
      <p:sp>
        <p:nvSpPr>
          <p:cNvPr id="17" name="Text 6"/>
          <p:cNvSpPr/>
          <p:nvPr/>
        </p:nvSpPr>
        <p:spPr>
          <a:xfrm>
            <a:off x="12077700" y="7477125"/>
            <a:ext cx="11049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P322.613</a:t>
            </a:r>
            <a:endParaRPr lang="en-US" sz="1950" dirty="0"/>
          </a:p>
        </p:txBody>
      </p:sp>
      <p:sp>
        <p:nvSpPr>
          <p:cNvPr id="18" name="Text 7"/>
          <p:cNvSpPr/>
          <p:nvPr/>
        </p:nvSpPr>
        <p:spPr>
          <a:xfrm>
            <a:off x="9667875" y="5781675"/>
            <a:ext cx="2095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Ручка X3 Smooth Touch</a:t>
            </a:r>
            <a:endParaRPr lang="en-US" sz="2250" dirty="0"/>
          </a:p>
        </p:txBody>
      </p:sp>
      <p:sp>
        <p:nvSpPr>
          <p:cNvPr id="19" name="Text 8"/>
          <p:cNvSpPr/>
          <p:nvPr/>
        </p:nvSpPr>
        <p:spPr>
          <a:xfrm>
            <a:off x="9667875" y="6429375"/>
            <a:ext cx="11525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P610.968</a:t>
            </a:r>
            <a:endParaRPr lang="en-US" sz="1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428875"/>
            <a:ext cx="6654717" cy="72071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10269" y="3711440"/>
            <a:ext cx="8239798" cy="244468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026269" y="6308855"/>
            <a:ext cx="4783378" cy="244468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2500" y="9553575"/>
            <a:ext cx="1790700" cy="2190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52500" y="952500"/>
            <a:ext cx="16383000" cy="1905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486900" y="2857500"/>
            <a:ext cx="6629400" cy="6629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495675" y="5353050"/>
            <a:ext cx="5072343" cy="49339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324725" y="6038850"/>
            <a:ext cx="3192346" cy="3192346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868400" y="6972300"/>
            <a:ext cx="4419600" cy="85725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14335125" y="2990850"/>
            <a:ext cx="30003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700" dirty="0">
                <a:solidFill>
                  <a:srgbClr val="953F37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Яркая ржавчина</a:t>
            </a:r>
            <a:endParaRPr lang="en-US" sz="2700" dirty="0"/>
          </a:p>
        </p:txBody>
      </p:sp>
      <p:sp>
        <p:nvSpPr>
          <p:cNvPr id="12" name="Text 1"/>
          <p:cNvSpPr/>
          <p:nvPr/>
        </p:nvSpPr>
        <p:spPr>
          <a:xfrm>
            <a:off x="4105275" y="3724275"/>
            <a:ext cx="30099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Сумка для ноутбука</a:t>
            </a:r>
            <a:r>
              <a:t/>
            </a:r>
            <a:br/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VINGA Hunton, 16"</a:t>
            </a:r>
            <a:endParaRPr lang="en-US" sz="2250" dirty="0"/>
          </a:p>
        </p:txBody>
      </p:sp>
      <p:sp>
        <p:nvSpPr>
          <p:cNvPr id="13" name="Text 2"/>
          <p:cNvSpPr/>
          <p:nvPr/>
        </p:nvSpPr>
        <p:spPr>
          <a:xfrm>
            <a:off x="4105275" y="4371975"/>
            <a:ext cx="914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528019</a:t>
            </a:r>
            <a:endParaRPr lang="en-US" sz="1950" dirty="0"/>
          </a:p>
        </p:txBody>
      </p:sp>
      <p:sp>
        <p:nvSpPr>
          <p:cNvPr id="14" name="Text 3"/>
          <p:cNvSpPr/>
          <p:nvPr/>
        </p:nvSpPr>
        <p:spPr>
          <a:xfrm>
            <a:off x="5486400" y="5505450"/>
            <a:ext cx="20859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Косметичка</a:t>
            </a:r>
            <a:r>
              <a:t/>
            </a:r>
            <a:br/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VINGA Hunton</a:t>
            </a:r>
            <a:endParaRPr lang="en-US" sz="2250" dirty="0"/>
          </a:p>
        </p:txBody>
      </p:sp>
      <p:sp>
        <p:nvSpPr>
          <p:cNvPr id="15" name="Text 4"/>
          <p:cNvSpPr/>
          <p:nvPr/>
        </p:nvSpPr>
        <p:spPr>
          <a:xfrm>
            <a:off x="5486400" y="6153150"/>
            <a:ext cx="9239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526019</a:t>
            </a:r>
            <a:endParaRPr lang="en-US" sz="1950" dirty="0"/>
          </a:p>
        </p:txBody>
      </p:sp>
      <p:sp>
        <p:nvSpPr>
          <p:cNvPr id="16" name="Text 5"/>
          <p:cNvSpPr/>
          <p:nvPr/>
        </p:nvSpPr>
        <p:spPr>
          <a:xfrm>
            <a:off x="8296275" y="4943475"/>
            <a:ext cx="16383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Вакуумная</a:t>
            </a:r>
            <a:r>
              <a:t/>
            </a:r>
            <a:br/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бутылка</a:t>
            </a:r>
            <a:endParaRPr lang="en-US" sz="2250" dirty="0"/>
          </a:p>
        </p:txBody>
      </p:sp>
      <p:sp>
        <p:nvSpPr>
          <p:cNvPr id="17" name="Text 6"/>
          <p:cNvSpPr/>
          <p:nvPr/>
        </p:nvSpPr>
        <p:spPr>
          <a:xfrm>
            <a:off x="8296275" y="5591175"/>
            <a:ext cx="11715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P436.489</a:t>
            </a:r>
            <a:endParaRPr lang="en-US" sz="1950" dirty="0"/>
          </a:p>
        </p:txBody>
      </p:sp>
      <p:sp>
        <p:nvSpPr>
          <p:cNvPr id="18" name="Text 7"/>
          <p:cNvSpPr/>
          <p:nvPr/>
        </p:nvSpPr>
        <p:spPr>
          <a:xfrm>
            <a:off x="14916150" y="8048625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Сумка-шоппер Impact</a:t>
            </a:r>
            <a:endParaRPr lang="en-US" sz="2250" dirty="0"/>
          </a:p>
        </p:txBody>
      </p:sp>
      <p:sp>
        <p:nvSpPr>
          <p:cNvPr id="19" name="Text 8"/>
          <p:cNvSpPr/>
          <p:nvPr/>
        </p:nvSpPr>
        <p:spPr>
          <a:xfrm>
            <a:off x="14916150" y="8696325"/>
            <a:ext cx="11620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P762.939</a:t>
            </a:r>
            <a:endParaRPr lang="en-US" sz="1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0" y="9553575"/>
            <a:ext cx="1790700" cy="2190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952500"/>
            <a:ext cx="16383000" cy="1905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59868" y="3903951"/>
            <a:ext cx="9826982" cy="295952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195734" y="4082899"/>
            <a:ext cx="5466164" cy="276680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352925" y="2752725"/>
            <a:ext cx="6953250" cy="69437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62000" y="2562225"/>
            <a:ext cx="7848600" cy="77247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477625" y="2324100"/>
            <a:ext cx="6810375" cy="796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0" y="8134350"/>
            <a:ext cx="4419600" cy="85725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914400" y="2990850"/>
            <a:ext cx="31337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700" dirty="0">
                <a:solidFill>
                  <a:srgbClr val="9576B8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Полночная слива</a:t>
            </a:r>
            <a:endParaRPr lang="en-US" sz="2700" dirty="0"/>
          </a:p>
        </p:txBody>
      </p:sp>
      <p:sp>
        <p:nvSpPr>
          <p:cNvPr id="11" name="Text 1"/>
          <p:cNvSpPr/>
          <p:nvPr/>
        </p:nvSpPr>
        <p:spPr>
          <a:xfrm>
            <a:off x="1038225" y="6905625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Свитшот Iqoniq Kruger</a:t>
            </a:r>
            <a:endParaRPr lang="en-US" sz="2250" dirty="0"/>
          </a:p>
        </p:txBody>
      </p:sp>
      <p:sp>
        <p:nvSpPr>
          <p:cNvPr id="12" name="Text 2"/>
          <p:cNvSpPr/>
          <p:nvPr/>
        </p:nvSpPr>
        <p:spPr>
          <a:xfrm>
            <a:off x="1038225" y="7553325"/>
            <a:ext cx="12382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T9302.011</a:t>
            </a:r>
            <a:endParaRPr lang="en-US" sz="1950" dirty="0"/>
          </a:p>
        </p:txBody>
      </p:sp>
      <p:sp>
        <p:nvSpPr>
          <p:cNvPr id="13" name="Text 3"/>
          <p:cNvSpPr/>
          <p:nvPr/>
        </p:nvSpPr>
        <p:spPr>
          <a:xfrm>
            <a:off x="9239250" y="6724650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Футболка Iqoniq Bryce</a:t>
            </a:r>
            <a:endParaRPr lang="en-US" sz="2250" dirty="0"/>
          </a:p>
        </p:txBody>
      </p:sp>
      <p:sp>
        <p:nvSpPr>
          <p:cNvPr id="14" name="Text 4"/>
          <p:cNvSpPr/>
          <p:nvPr/>
        </p:nvSpPr>
        <p:spPr>
          <a:xfrm>
            <a:off x="9239250" y="7372350"/>
            <a:ext cx="12858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T9100.001</a:t>
            </a:r>
            <a:endParaRPr lang="en-US" sz="1950" dirty="0"/>
          </a:p>
        </p:txBody>
      </p:sp>
      <p:sp>
        <p:nvSpPr>
          <p:cNvPr id="15" name="Text 5"/>
          <p:cNvSpPr/>
          <p:nvPr/>
        </p:nvSpPr>
        <p:spPr>
          <a:xfrm>
            <a:off x="11982450" y="7867650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Худи Iqoniq Yoho</a:t>
            </a:r>
            <a:endParaRPr lang="en-US" sz="2250" dirty="0"/>
          </a:p>
        </p:txBody>
      </p:sp>
      <p:sp>
        <p:nvSpPr>
          <p:cNvPr id="16" name="Text 6"/>
          <p:cNvSpPr/>
          <p:nvPr/>
        </p:nvSpPr>
        <p:spPr>
          <a:xfrm>
            <a:off x="11982450" y="8515350"/>
            <a:ext cx="13335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T9402.003</a:t>
            </a:r>
            <a:endParaRPr lang="en-US" sz="1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5089" y="3789651"/>
            <a:ext cx="10995647" cy="262364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89198" y="6546899"/>
            <a:ext cx="4903167" cy="278883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00250" y="2781300"/>
            <a:ext cx="7648575" cy="75057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086475" y="6610350"/>
            <a:ext cx="4420503" cy="36766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52500" y="952500"/>
            <a:ext cx="16383000" cy="1905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5029200"/>
            <a:ext cx="5915025" cy="5257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782175" y="7086600"/>
            <a:ext cx="3018814" cy="301881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4154150" y="5086350"/>
            <a:ext cx="3463607" cy="346360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4392275" y="2276475"/>
            <a:ext cx="3895725" cy="4268029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3868400" y="8134350"/>
            <a:ext cx="4419600" cy="8572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5516225" y="9553575"/>
            <a:ext cx="1790700" cy="219075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028700" y="2990850"/>
            <a:ext cx="31623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700" dirty="0">
                <a:solidFill>
                  <a:srgbClr val="807770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Надежный серый</a:t>
            </a:r>
            <a:endParaRPr lang="en-US" sz="2700" dirty="0"/>
          </a:p>
        </p:txBody>
      </p:sp>
      <p:sp>
        <p:nvSpPr>
          <p:cNvPr id="14" name="Text 1"/>
          <p:cNvSpPr/>
          <p:nvPr/>
        </p:nvSpPr>
        <p:spPr>
          <a:xfrm>
            <a:off x="1057275" y="4267200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Джоггеры Iqoniq Cooper</a:t>
            </a:r>
            <a:endParaRPr lang="en-US" sz="2250" dirty="0"/>
          </a:p>
        </p:txBody>
      </p:sp>
      <p:sp>
        <p:nvSpPr>
          <p:cNvPr id="15" name="Text 2"/>
          <p:cNvSpPr/>
          <p:nvPr/>
        </p:nvSpPr>
        <p:spPr>
          <a:xfrm>
            <a:off x="1057275" y="4914900"/>
            <a:ext cx="1295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T9500.013</a:t>
            </a:r>
            <a:endParaRPr lang="en-US" sz="1950" dirty="0"/>
          </a:p>
        </p:txBody>
      </p:sp>
      <p:sp>
        <p:nvSpPr>
          <p:cNvPr id="16" name="Text 3"/>
          <p:cNvSpPr/>
          <p:nvPr/>
        </p:nvSpPr>
        <p:spPr>
          <a:xfrm>
            <a:off x="7124700" y="3381375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Худи Iqoniq Torres</a:t>
            </a:r>
            <a:endParaRPr lang="en-US" sz="2250" dirty="0"/>
          </a:p>
        </p:txBody>
      </p:sp>
      <p:sp>
        <p:nvSpPr>
          <p:cNvPr id="17" name="Text 4"/>
          <p:cNvSpPr/>
          <p:nvPr/>
        </p:nvSpPr>
        <p:spPr>
          <a:xfrm>
            <a:off x="7124700" y="4029075"/>
            <a:ext cx="12477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T9401.013</a:t>
            </a:r>
            <a:endParaRPr lang="en-US" sz="1950" dirty="0"/>
          </a:p>
        </p:txBody>
      </p:sp>
      <p:sp>
        <p:nvSpPr>
          <p:cNvPr id="18" name="Text 5"/>
          <p:cNvSpPr/>
          <p:nvPr/>
        </p:nvSpPr>
        <p:spPr>
          <a:xfrm>
            <a:off x="10734675" y="6010275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Термобутылка Impact</a:t>
            </a:r>
            <a:endParaRPr lang="en-US" sz="2250" dirty="0"/>
          </a:p>
        </p:txBody>
      </p:sp>
      <p:sp>
        <p:nvSpPr>
          <p:cNvPr id="19" name="Text 6"/>
          <p:cNvSpPr/>
          <p:nvPr/>
        </p:nvSpPr>
        <p:spPr>
          <a:xfrm>
            <a:off x="10734675" y="6657975"/>
            <a:ext cx="11715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P435.700</a:t>
            </a:r>
            <a:endParaRPr lang="en-US" sz="1950" dirty="0"/>
          </a:p>
        </p:txBody>
      </p:sp>
      <p:sp>
        <p:nvSpPr>
          <p:cNvPr id="20" name="Text 7"/>
          <p:cNvSpPr/>
          <p:nvPr/>
        </p:nvSpPr>
        <p:spPr>
          <a:xfrm>
            <a:off x="13220700" y="5048250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Бейсболка Impact</a:t>
            </a:r>
            <a:endParaRPr lang="en-US" sz="2250" dirty="0"/>
          </a:p>
        </p:txBody>
      </p:sp>
      <p:sp>
        <p:nvSpPr>
          <p:cNvPr id="21" name="Text 8"/>
          <p:cNvSpPr/>
          <p:nvPr/>
        </p:nvSpPr>
        <p:spPr>
          <a:xfrm>
            <a:off x="13220700" y="5695950"/>
            <a:ext cx="10953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P453.313</a:t>
            </a:r>
            <a:endParaRPr lang="en-US" sz="1950" dirty="0"/>
          </a:p>
        </p:txBody>
      </p:sp>
      <p:sp>
        <p:nvSpPr>
          <p:cNvPr id="22" name="Text 9"/>
          <p:cNvSpPr/>
          <p:nvPr/>
        </p:nvSpPr>
        <p:spPr>
          <a:xfrm>
            <a:off x="8096250" y="6010275"/>
            <a:ext cx="31146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Сумка</a:t>
            </a:r>
            <a:r>
              <a:t/>
            </a:r>
            <a:br/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для ноутбука</a:t>
            </a:r>
            <a:r>
              <a:t/>
            </a:r>
            <a:br/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Osaka</a:t>
            </a:r>
            <a:endParaRPr lang="en-US" sz="2250" dirty="0"/>
          </a:p>
        </p:txBody>
      </p:sp>
      <p:sp>
        <p:nvSpPr>
          <p:cNvPr id="23" name="Text 10"/>
          <p:cNvSpPr/>
          <p:nvPr/>
        </p:nvSpPr>
        <p:spPr>
          <a:xfrm>
            <a:off x="8096250" y="6943725"/>
            <a:ext cx="11525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P732.602</a:t>
            </a:r>
            <a:endParaRPr lang="en-US" sz="1950" dirty="0"/>
          </a:p>
        </p:txBody>
      </p:sp>
      <p:sp>
        <p:nvSpPr>
          <p:cNvPr id="24" name="Text 11"/>
          <p:cNvSpPr/>
          <p:nvPr/>
        </p:nvSpPr>
        <p:spPr>
          <a:xfrm>
            <a:off x="13487400" y="3238498"/>
            <a:ext cx="2095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Внешний аккумулятор</a:t>
            </a:r>
            <a:endParaRPr lang="en-US" sz="2250" dirty="0"/>
          </a:p>
        </p:txBody>
      </p:sp>
      <p:sp>
        <p:nvSpPr>
          <p:cNvPr id="25" name="Text 12"/>
          <p:cNvSpPr/>
          <p:nvPr/>
        </p:nvSpPr>
        <p:spPr>
          <a:xfrm>
            <a:off x="13487400" y="3886198"/>
            <a:ext cx="11049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P322.613</a:t>
            </a:r>
            <a:endParaRPr lang="en-US" sz="1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1573" y="3994198"/>
            <a:ext cx="4652639" cy="24667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55743" y="4016225"/>
            <a:ext cx="4161222" cy="244470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531516" y="4016225"/>
            <a:ext cx="4000169" cy="2444701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3134975" y="4743450"/>
            <a:ext cx="4924425" cy="49244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52500" y="952500"/>
            <a:ext cx="16383000" cy="1905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868400" y="8134350"/>
            <a:ext cx="4419600" cy="857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944225" y="2590800"/>
            <a:ext cx="5852642" cy="585264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191375" y="6181725"/>
            <a:ext cx="3904977" cy="390497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0" y="3381375"/>
            <a:ext cx="6419850" cy="690562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0496272" y="6270096"/>
            <a:ext cx="1820783" cy="4016904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295775" y="7115175"/>
            <a:ext cx="3750749" cy="3171825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904875" y="3000375"/>
            <a:ext cx="30289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700" dirty="0">
                <a:solidFill>
                  <a:srgbClr val="8EA749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Холодный матча</a:t>
            </a:r>
            <a:endParaRPr lang="en-US" sz="2700" dirty="0"/>
          </a:p>
        </p:txBody>
      </p:sp>
      <p:sp>
        <p:nvSpPr>
          <p:cNvPr id="14" name="Text 1"/>
          <p:cNvSpPr/>
          <p:nvPr/>
        </p:nvSpPr>
        <p:spPr>
          <a:xfrm>
            <a:off x="4295775" y="3552825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Свитшот Iqoniq Denali</a:t>
            </a:r>
            <a:endParaRPr lang="en-US" sz="2250" dirty="0"/>
          </a:p>
        </p:txBody>
      </p:sp>
      <p:sp>
        <p:nvSpPr>
          <p:cNvPr id="15" name="Text 2"/>
          <p:cNvSpPr/>
          <p:nvPr/>
        </p:nvSpPr>
        <p:spPr>
          <a:xfrm>
            <a:off x="4295775" y="4200525"/>
            <a:ext cx="12382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T9301.015</a:t>
            </a:r>
            <a:endParaRPr lang="en-US" sz="1950" dirty="0"/>
          </a:p>
        </p:txBody>
      </p:sp>
      <p:sp>
        <p:nvSpPr>
          <p:cNvPr id="16" name="Text 3"/>
          <p:cNvSpPr/>
          <p:nvPr/>
        </p:nvSpPr>
        <p:spPr>
          <a:xfrm>
            <a:off x="5257800" y="6334125"/>
            <a:ext cx="29813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Двухцветная сумка-холодильник</a:t>
            </a:r>
            <a:endParaRPr lang="en-US" sz="2250" dirty="0"/>
          </a:p>
        </p:txBody>
      </p:sp>
      <p:sp>
        <p:nvSpPr>
          <p:cNvPr id="17" name="Text 4"/>
          <p:cNvSpPr/>
          <p:nvPr/>
        </p:nvSpPr>
        <p:spPr>
          <a:xfrm>
            <a:off x="5257800" y="6981825"/>
            <a:ext cx="11430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P422.267</a:t>
            </a:r>
            <a:endParaRPr lang="en-US" sz="1950" dirty="0"/>
          </a:p>
        </p:txBody>
      </p:sp>
      <p:sp>
        <p:nvSpPr>
          <p:cNvPr id="18" name="Text 5"/>
          <p:cNvSpPr/>
          <p:nvPr/>
        </p:nvSpPr>
        <p:spPr>
          <a:xfrm>
            <a:off x="7762875" y="5143500"/>
            <a:ext cx="2362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Бутылка Impact</a:t>
            </a:r>
            <a:endParaRPr lang="en-US" sz="2250" dirty="0"/>
          </a:p>
        </p:txBody>
      </p:sp>
      <p:sp>
        <p:nvSpPr>
          <p:cNvPr id="19" name="Text 6"/>
          <p:cNvSpPr/>
          <p:nvPr/>
        </p:nvSpPr>
        <p:spPr>
          <a:xfrm>
            <a:off x="7762875" y="5791200"/>
            <a:ext cx="10763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P433.187</a:t>
            </a:r>
            <a:endParaRPr lang="en-US" sz="1950" dirty="0"/>
          </a:p>
        </p:txBody>
      </p:sp>
      <p:sp>
        <p:nvSpPr>
          <p:cNvPr id="20" name="Text 7"/>
          <p:cNvSpPr/>
          <p:nvPr/>
        </p:nvSpPr>
        <p:spPr>
          <a:xfrm>
            <a:off x="10496550" y="5391150"/>
            <a:ext cx="12858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Бутылка</a:t>
            </a:r>
            <a:r>
              <a:t/>
            </a:r>
            <a:br/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Tritan</a:t>
            </a:r>
            <a:endParaRPr lang="en-US" sz="2250" dirty="0"/>
          </a:p>
        </p:txBody>
      </p:sp>
      <p:sp>
        <p:nvSpPr>
          <p:cNvPr id="21" name="Text 8"/>
          <p:cNvSpPr/>
          <p:nvPr/>
        </p:nvSpPr>
        <p:spPr>
          <a:xfrm>
            <a:off x="10496550" y="6038850"/>
            <a:ext cx="11811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P436.007</a:t>
            </a:r>
            <a:endParaRPr lang="en-US" sz="1950" dirty="0"/>
          </a:p>
        </p:txBody>
      </p:sp>
      <p:sp>
        <p:nvSpPr>
          <p:cNvPr id="22" name="Text 9"/>
          <p:cNvSpPr/>
          <p:nvPr/>
        </p:nvSpPr>
        <p:spPr>
          <a:xfrm>
            <a:off x="14992350" y="3181350"/>
            <a:ext cx="23622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Блокнот А5</a:t>
            </a:r>
            <a:endParaRPr lang="en-US" sz="2250" dirty="0"/>
          </a:p>
        </p:txBody>
      </p:sp>
      <p:sp>
        <p:nvSpPr>
          <p:cNvPr id="23" name="Text 10"/>
          <p:cNvSpPr/>
          <p:nvPr/>
        </p:nvSpPr>
        <p:spPr>
          <a:xfrm>
            <a:off x="14992350" y="3543300"/>
            <a:ext cx="10858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P773.213</a:t>
            </a:r>
            <a:endParaRPr lang="en-US" sz="1950" dirty="0"/>
          </a:p>
        </p:txBody>
      </p:sp>
      <p:sp>
        <p:nvSpPr>
          <p:cNvPr id="24" name="Text 11"/>
          <p:cNvSpPr/>
          <p:nvPr/>
        </p:nvSpPr>
        <p:spPr>
          <a:xfrm>
            <a:off x="15640050" y="5819775"/>
            <a:ext cx="23622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250" dirty="0">
                <a:solidFill>
                  <a:srgbClr val="1C1C1C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Док-станция</a:t>
            </a:r>
            <a:endParaRPr lang="en-US" sz="2250" dirty="0"/>
          </a:p>
        </p:txBody>
      </p:sp>
      <p:sp>
        <p:nvSpPr>
          <p:cNvPr id="25" name="Text 12"/>
          <p:cNvSpPr/>
          <p:nvPr/>
        </p:nvSpPr>
        <p:spPr>
          <a:xfrm>
            <a:off x="15640050" y="6181725"/>
            <a:ext cx="11620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47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SemiBold" pitchFamily="34" charset="0"/>
                <a:ea typeface="Geologica Cursive SemiBold" pitchFamily="34" charset="-122"/>
                <a:cs typeface="Geologica Cursive SemiBold" pitchFamily="34" charset="-120"/>
              </a:rPr>
              <a:t>P308.433</a:t>
            </a:r>
            <a:endParaRPr lang="en-US" sz="1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71925" y="4533900"/>
            <a:ext cx="10334625" cy="1219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297150" y="7820025"/>
            <a:ext cx="1577722" cy="157773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255900" y="8910917"/>
            <a:ext cx="376435" cy="31362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118740" y="8715375"/>
            <a:ext cx="685800" cy="685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975990" y="8730295"/>
            <a:ext cx="2689445" cy="655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Произвольный</PresentationFormat>
  <Paragraphs>60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Geologica Cursive SemiBold</vt:lpstr>
      <vt:lpstr>Calibri</vt:lpstr>
      <vt:lpstr>Geologica Cursive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SkyNET</cp:lastModifiedBy>
  <cp:revision>3</cp:revision>
  <dcterms:created xsi:type="dcterms:W3CDTF">2024-02-15T13:59:54Z</dcterms:created>
  <dcterms:modified xsi:type="dcterms:W3CDTF">2024-02-15T14:15:41Z</dcterms:modified>
</cp:coreProperties>
</file>