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4.svg" ContentType="image/svg+xml"/>
  <Override PartName="/ppt/media/image46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4"/>
  </p:notesMasterIdLst>
  <p:sldIdLst>
    <p:sldId id="256" r:id="rId3"/>
    <p:sldId id="307" r:id="rId5"/>
    <p:sldId id="316" r:id="rId6"/>
    <p:sldId id="315" r:id="rId7"/>
    <p:sldId id="313" r:id="rId8"/>
    <p:sldId id="322" r:id="rId9"/>
    <p:sldId id="314" r:id="rId10"/>
    <p:sldId id="312" r:id="rId11"/>
    <p:sldId id="320" r:id="rId12"/>
    <p:sldId id="311" r:id="rId13"/>
    <p:sldId id="321" r:id="rId14"/>
    <p:sldId id="265" r:id="rId15"/>
    <p:sldId id="319" r:id="rId16"/>
    <p:sldId id="317" r:id="rId17"/>
    <p:sldId id="318" r:id="rId18"/>
    <p:sldId id="306" r:id="rId19"/>
  </p:sldIdLst>
  <p:sldSz cx="18288000" cy="10287000"/>
  <p:notesSz cx="10287000" cy="18288000"/>
  <p:embeddedFontLst>
    <p:embeddedFont>
      <p:font typeface="Geologica Cursive Bold" pitchFamily="34" charset="0"/>
      <p:bold r:id="rId23"/>
    </p:embeddedFont>
    <p:embeddedFont>
      <p:font typeface="Geologica Cursive Bold" pitchFamily="34" charset="-122"/>
      <p:bold r:id="rId24"/>
    </p:embeddedFont>
    <p:embeddedFont>
      <p:font typeface="Geologica Cursive Bold" pitchFamily="34" charset="-120"/>
      <p:bold r:id="rId25"/>
    </p:embeddedFont>
    <p:embeddedFont>
      <p:font typeface="Geologica Cursive Regular" pitchFamily="34" charset="0"/>
      <p:regular r:id="rId26"/>
    </p:embeddedFont>
    <p:embeddedFont>
      <p:font typeface="Geologica Cursive Regular" pitchFamily="34" charset="-122"/>
      <p:regular r:id="rId27"/>
    </p:embeddedFont>
    <p:embeddedFont>
      <p:font typeface="Geologica Cursive Regular" pitchFamily="34" charset="-120"/>
      <p:regular r:id="rId28"/>
    </p:embeddedFont>
    <p:embeddedFont>
      <p:font typeface="Calibri Light" panose="020F0302020204030204" charset="0"/>
      <p:regular r:id="rId29"/>
      <p:italic r:id="rId30"/>
    </p:embeddedFont>
    <p:embeddedFont>
      <p:font typeface="Calibri" panose="020F0502020204030204" charset="0"/>
      <p:regular r:id="rId31"/>
      <p:bold r:id="rId32"/>
      <p:italic r:id="rId33"/>
      <p:boldItalic r:id="rId3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09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FEF"/>
    <a:srgbClr val="202734"/>
    <a:srgbClr val="E3E0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 showGuides="1">
      <p:cViewPr varScale="1">
        <p:scale>
          <a:sx n="77" d="100"/>
          <a:sy n="77" d="100"/>
        </p:scale>
        <p:origin x="414" y="120"/>
      </p:cViewPr>
      <p:guideLst>
        <p:guide orient="horz" pos="609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33" Type="http://schemas.openxmlformats.org/officeDocument/2006/relationships/font" Target="fonts/font11.fntdata"/><Relationship Id="rId32" Type="http://schemas.openxmlformats.org/officeDocument/2006/relationships/font" Target="fonts/font10.fntdata"/><Relationship Id="rId31" Type="http://schemas.openxmlformats.org/officeDocument/2006/relationships/font" Target="fonts/font9.fntdata"/><Relationship Id="rId30" Type="http://schemas.openxmlformats.org/officeDocument/2006/relationships/font" Target="fonts/font8.fntdata"/><Relationship Id="rId3" Type="http://schemas.openxmlformats.org/officeDocument/2006/relationships/slide" Target="slides/slide1.xml"/><Relationship Id="rId29" Type="http://schemas.openxmlformats.org/officeDocument/2006/relationships/font" Target="fonts/font7.fntdata"/><Relationship Id="rId28" Type="http://schemas.openxmlformats.org/officeDocument/2006/relationships/font" Target="fonts/font6.fntdata"/><Relationship Id="rId27" Type="http://schemas.openxmlformats.org/officeDocument/2006/relationships/font" Target="fonts/font5.fntdata"/><Relationship Id="rId26" Type="http://schemas.openxmlformats.org/officeDocument/2006/relationships/font" Target="fonts/font4.fntdata"/><Relationship Id="rId25" Type="http://schemas.openxmlformats.org/officeDocument/2006/relationships/font" Target="fonts/font3.fntdata"/><Relationship Id="rId24" Type="http://schemas.openxmlformats.org/officeDocument/2006/relationships/font" Target="fonts/font2.fntdata"/><Relationship Id="rId23" Type="http://schemas.openxmlformats.org/officeDocument/2006/relationships/font" Target="fonts/font1.fntdata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3" Type="http://schemas.openxmlformats.org/officeDocument/2006/relationships/hyperlink" Target="https://xindaorussia.ru/catalog/offer/5682/" TargetMode="External"/><Relationship Id="rId2" Type="http://schemas.openxmlformats.org/officeDocument/2006/relationships/image" Target="../media/image4.svg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43.jpe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2.xml"/><Relationship Id="rId4" Type="http://schemas.openxmlformats.org/officeDocument/2006/relationships/hyperlink" Target="https://clck.ru/3EtcLD" TargetMode="External"/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image" Target="../media/image14.jpeg"/><Relationship Id="rId7" Type="http://schemas.openxmlformats.org/officeDocument/2006/relationships/image" Target="../media/image13.jpeg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svg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19.jpeg"/><Relationship Id="rId4" Type="http://schemas.openxmlformats.org/officeDocument/2006/relationships/image" Target="../media/image17.pn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6.jpe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B7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Текстовое поле 1"/>
          <p:cNvSpPr txBox="1"/>
          <p:nvPr/>
        </p:nvSpPr>
        <p:spPr>
          <a:xfrm>
            <a:off x="9290685" y="9413240"/>
            <a:ext cx="90309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3200" b="1">
                <a:solidFill>
                  <a:schemeClr val="bg1"/>
                </a:solidFill>
              </a:rPr>
              <a:t>Актуальные</a:t>
            </a:r>
            <a:r>
              <a:rPr lang="en-US" altLang="ru-RU" sz="3200" b="1">
                <a:solidFill>
                  <a:schemeClr val="bg1"/>
                </a:solidFill>
              </a:rPr>
              <a:t> </a:t>
            </a:r>
            <a:r>
              <a:rPr lang="en-US" altLang="en-US" sz="3200" b="1">
                <a:solidFill>
                  <a:schemeClr val="bg1"/>
                </a:solidFill>
              </a:rPr>
              <a:t>цены</a:t>
            </a:r>
            <a:r>
              <a:rPr lang="en-US" altLang="ru-RU" sz="3200" b="1">
                <a:solidFill>
                  <a:schemeClr val="bg1"/>
                </a:solidFill>
              </a:rPr>
              <a:t> </a:t>
            </a:r>
            <a:r>
              <a:rPr lang="en-US" altLang="en-US" sz="3200" b="1">
                <a:solidFill>
                  <a:schemeClr val="bg1"/>
                </a:solidFill>
              </a:rPr>
              <a:t>смотрите</a:t>
            </a:r>
            <a:r>
              <a:rPr lang="en-US" altLang="ru-RU" sz="3200" b="1">
                <a:solidFill>
                  <a:schemeClr val="bg1"/>
                </a:solidFill>
              </a:rPr>
              <a:t> </a:t>
            </a:r>
            <a:r>
              <a:rPr lang="en-US" altLang="en-US" sz="3200" b="1">
                <a:solidFill>
                  <a:schemeClr val="bg1"/>
                </a:solidFill>
              </a:rPr>
              <a:t>на</a:t>
            </a:r>
            <a:r>
              <a:rPr lang="en-US" altLang="ru-RU" sz="3200" b="1">
                <a:solidFill>
                  <a:schemeClr val="bg1"/>
                </a:solidFill>
              </a:rPr>
              <a:t> </a:t>
            </a:r>
            <a:r>
              <a:rPr lang="en-US" altLang="en-US" sz="3200" b="1">
                <a:solidFill>
                  <a:schemeClr val="bg1"/>
                </a:solidFill>
              </a:rPr>
              <a:t>сайте</a:t>
            </a:r>
            <a:r>
              <a:rPr lang="en-US" altLang="ru-RU" sz="3200" b="1">
                <a:solidFill>
                  <a:schemeClr val="bg1"/>
                </a:solidFill>
              </a:rPr>
              <a:t> 12twelve.ru</a:t>
            </a:r>
            <a:endParaRPr lang="en-US" altLang="ru-RU" sz="32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xindaorussia.ru/upload/image/P221161_1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29" y="4004454"/>
            <a:ext cx="4751006" cy="475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xd_connects_logo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2500" y="9514731"/>
            <a:ext cx="1857375" cy="230117"/>
          </a:xfrm>
          <a:prstGeom prst="rect">
            <a:avLst/>
          </a:prstGeom>
        </p:spPr>
      </p:pic>
      <p:pic>
        <p:nvPicPr>
          <p:cNvPr id="12294" name="Picture 6" descr="https://xindaorussia.ru/upload/image/p221.521__m_4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1" r="44815"/>
          <a:stretch>
            <a:fillRect/>
          </a:stretch>
        </p:blipFill>
        <p:spPr bwMode="auto">
          <a:xfrm>
            <a:off x="5711869" y="0"/>
            <a:ext cx="6864264" cy="1029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Bobby Edge"/>
          <p:cNvSpPr/>
          <p:nvPr/>
        </p:nvSpPr>
        <p:spPr>
          <a:xfrm>
            <a:off x="952500" y="952500"/>
            <a:ext cx="3476625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Набор </a:t>
            </a:r>
            <a:r>
              <a:rPr lang="ru-RU" sz="2550" b="1" dirty="0" smtClean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отверток</a:t>
            </a:r>
            <a:endParaRPr lang="en-US" sz="2550" b="1" dirty="0" smtClean="0">
              <a:solidFill>
                <a:srgbClr val="1C1C1C"/>
              </a:solidFill>
              <a:latin typeface="Geologica Cursive Bold" pitchFamily="34" charset="0"/>
              <a:ea typeface="Geologica Cursive Bold" pitchFamily="34" charset="-122"/>
              <a:cs typeface="Geologica Cursive Bold" pitchFamily="34" charset="-120"/>
            </a:endParaRPr>
          </a:p>
          <a:p>
            <a:pPr>
              <a:lnSpc>
                <a:spcPts val="2550"/>
              </a:lnSpc>
            </a:pPr>
            <a:r>
              <a:rPr lang="ru-RU" sz="2550" b="1" dirty="0" smtClean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с </a:t>
            </a:r>
            <a:r>
              <a:rPr lang="ru-RU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подсветкой </a:t>
            </a:r>
            <a:r>
              <a:rPr lang="ru-RU" sz="2550" b="1" dirty="0" smtClean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6</a:t>
            </a:r>
            <a:r>
              <a:rPr lang="en-US" sz="2550" b="1" dirty="0" smtClean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-</a:t>
            </a:r>
            <a:r>
              <a:rPr lang="ru-RU" sz="2550" b="1" dirty="0" smtClean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в</a:t>
            </a:r>
            <a:r>
              <a:rPr lang="en-US" sz="2550" b="1" dirty="0" smtClean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-</a:t>
            </a:r>
            <a:r>
              <a:rPr lang="ru-RU" sz="2550" b="1" dirty="0" smtClean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</a:t>
            </a:r>
            <a:endParaRPr lang="en-US" sz="2550" dirty="0"/>
          </a:p>
        </p:txBody>
      </p:sp>
      <p:sp>
        <p:nvSpPr>
          <p:cNvPr id="12" name="P7062501"/>
          <p:cNvSpPr/>
          <p:nvPr/>
        </p:nvSpPr>
        <p:spPr>
          <a:xfrm>
            <a:off x="952501" y="1779452"/>
            <a:ext cx="26765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950" dirty="0">
                <a:solidFill>
                  <a:srgbClr val="929292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P221.161</a:t>
            </a:r>
            <a:endParaRPr lang="en-US" sz="1950" dirty="0"/>
          </a:p>
        </p:txBody>
      </p:sp>
      <p:sp>
        <p:nvSpPr>
          <p:cNvPr id="13" name="name_3559"/>
          <p:cNvSpPr/>
          <p:nvPr/>
        </p:nvSpPr>
        <p:spPr>
          <a:xfrm>
            <a:off x="952502" y="2200352"/>
            <a:ext cx="1857374" cy="98403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3750" b="1" strike="sngStrike" dirty="0" smtClean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941 ₽</a:t>
            </a:r>
            <a:endParaRPr lang="en-US" sz="3750" b="1" strike="sngStrike" dirty="0">
              <a:solidFill>
                <a:schemeClr val="bg1">
                  <a:lumMod val="75000"/>
                </a:schemeClr>
              </a:solidFill>
              <a:latin typeface="Geologica Cursive Bold" pitchFamily="34" charset="0"/>
              <a:ea typeface="Geologica Cursive Bold" pitchFamily="34" charset="-122"/>
              <a:cs typeface="Geologica Cursive Bold" pitchFamily="34" charset="-120"/>
            </a:endParaRPr>
          </a:p>
          <a:p>
            <a:pPr>
              <a:lnSpc>
                <a:spcPts val="3750"/>
              </a:lnSpc>
            </a:pPr>
            <a:r>
              <a:rPr lang="en-US" sz="3750" b="1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4</a:t>
            </a:r>
            <a:r>
              <a:rPr lang="ru-RU" sz="3750" b="1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90</a:t>
            </a:r>
            <a:r>
              <a:rPr lang="en-US" sz="3750" b="1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₽</a:t>
            </a:r>
            <a:endParaRPr lang="en-US" sz="3750" dirty="0"/>
          </a:p>
          <a:p>
            <a:pPr>
              <a:lnSpc>
                <a:spcPts val="3750"/>
              </a:lnSpc>
            </a:pPr>
            <a:endParaRPr lang="en-US" sz="3750" dirty="0"/>
          </a:p>
        </p:txBody>
      </p:sp>
      <p:sp>
        <p:nvSpPr>
          <p:cNvPr id="15" name="Text 0"/>
          <p:cNvSpPr/>
          <p:nvPr/>
        </p:nvSpPr>
        <p:spPr>
          <a:xfrm>
            <a:off x="6275800" y="7698185"/>
            <a:ext cx="5736399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550" b="1" dirty="0"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Набор </a:t>
            </a:r>
            <a:r>
              <a:rPr lang="ru-RU" sz="2550" b="1" dirty="0" smtClean="0"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инструментов</a:t>
            </a:r>
            <a:endParaRPr lang="en-US" sz="2550" b="1" dirty="0" smtClean="0">
              <a:latin typeface="Geologica Cursive Bold" pitchFamily="34" charset="0"/>
              <a:ea typeface="Geologica Cursive Bold" pitchFamily="34" charset="-122"/>
              <a:cs typeface="Geologica Cursive Bold" pitchFamily="34" charset="-120"/>
            </a:endParaRPr>
          </a:p>
        </p:txBody>
      </p:sp>
      <p:sp>
        <p:nvSpPr>
          <p:cNvPr id="16" name="RCS"/>
          <p:cNvSpPr/>
          <p:nvPr/>
        </p:nvSpPr>
        <p:spPr>
          <a:xfrm>
            <a:off x="6275800" y="8164910"/>
            <a:ext cx="4320958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1950" dirty="0"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38 предметов</a:t>
            </a:r>
            <a:endParaRPr lang="ru-RU" sz="1950" dirty="0">
              <a:latin typeface="Geologica Cursive Regular" pitchFamily="34" charset="0"/>
              <a:ea typeface="Geologica Cursive Regular" pitchFamily="34" charset="-122"/>
              <a:cs typeface="Geologica Cursive Regular" pitchFamily="34" charset="-120"/>
            </a:endParaRPr>
          </a:p>
        </p:txBody>
      </p:sp>
      <p:sp>
        <p:nvSpPr>
          <p:cNvPr id="17" name="P215156"/>
          <p:cNvSpPr/>
          <p:nvPr/>
        </p:nvSpPr>
        <p:spPr>
          <a:xfrm>
            <a:off x="6275800" y="8564960"/>
            <a:ext cx="1264607" cy="190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950" dirty="0"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P221.521</a:t>
            </a:r>
            <a:endParaRPr lang="en-US" sz="1950" dirty="0"/>
          </a:p>
        </p:txBody>
      </p:sp>
      <p:sp>
        <p:nvSpPr>
          <p:cNvPr id="18" name="name_3559"/>
          <p:cNvSpPr/>
          <p:nvPr/>
        </p:nvSpPr>
        <p:spPr>
          <a:xfrm>
            <a:off x="6275800" y="8965010"/>
            <a:ext cx="1857374" cy="98403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3750" b="1" strike="sngStrike" dirty="0"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 </a:t>
            </a:r>
            <a:r>
              <a:rPr lang="en-US" sz="3750" b="1" strike="sngStrike" dirty="0" smtClean="0"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514 ₽</a:t>
            </a:r>
            <a:r>
              <a:rPr lang="ru-RU" sz="3750" b="1" strike="sngStrike" dirty="0" smtClean="0"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ru-RU" sz="3750" b="1" dirty="0" smtClean="0"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</a:t>
            </a:r>
            <a:r>
              <a:rPr lang="en-US" sz="3750" b="1" dirty="0" smtClean="0"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750" b="1" dirty="0"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4</a:t>
            </a:r>
            <a:r>
              <a:rPr lang="ru-RU" sz="3750" b="1" dirty="0" smtClean="0"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90</a:t>
            </a:r>
            <a:r>
              <a:rPr lang="en-US" sz="3750" b="1" dirty="0" smtClean="0"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₽</a:t>
            </a:r>
            <a:endParaRPr lang="en-US" sz="3750" dirty="0"/>
          </a:p>
          <a:p>
            <a:pPr>
              <a:lnSpc>
                <a:spcPts val="3750"/>
              </a:lnSpc>
            </a:pPr>
            <a:endParaRPr lang="en-US" sz="3750" dirty="0"/>
          </a:p>
        </p:txBody>
      </p:sp>
      <p:sp>
        <p:nvSpPr>
          <p:cNvPr id="19" name="Bobby Edge"/>
          <p:cNvSpPr/>
          <p:nvPr/>
        </p:nvSpPr>
        <p:spPr>
          <a:xfrm>
            <a:off x="13320712" y="952473"/>
            <a:ext cx="3852472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Карманный набор бит</a:t>
            </a:r>
            <a:endParaRPr lang="en-US" sz="2550" dirty="0"/>
          </a:p>
        </p:txBody>
      </p:sp>
      <p:sp>
        <p:nvSpPr>
          <p:cNvPr id="20" name="P7062501"/>
          <p:cNvSpPr/>
          <p:nvPr/>
        </p:nvSpPr>
        <p:spPr>
          <a:xfrm>
            <a:off x="13320713" y="1779425"/>
            <a:ext cx="26765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950" dirty="0">
                <a:solidFill>
                  <a:srgbClr val="929292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P221.585</a:t>
            </a:r>
            <a:endParaRPr lang="en-US" sz="1950" dirty="0"/>
          </a:p>
        </p:txBody>
      </p:sp>
      <p:sp>
        <p:nvSpPr>
          <p:cNvPr id="21" name="name_3559"/>
          <p:cNvSpPr/>
          <p:nvPr/>
        </p:nvSpPr>
        <p:spPr>
          <a:xfrm>
            <a:off x="13320714" y="2200325"/>
            <a:ext cx="1857374" cy="98403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3750" b="1" strike="sngStrike" dirty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745 </a:t>
            </a:r>
            <a:r>
              <a:rPr lang="en-US" sz="3750" b="1" strike="sngStrike" dirty="0" smtClean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750" b="1" strike="sngStrike" dirty="0">
              <a:solidFill>
                <a:schemeClr val="bg1">
                  <a:lumMod val="75000"/>
                </a:schemeClr>
              </a:solidFill>
              <a:latin typeface="Geologica Cursive Bold" pitchFamily="34" charset="0"/>
              <a:ea typeface="Geologica Cursive Bold" pitchFamily="34" charset="-122"/>
              <a:cs typeface="Geologica Cursive Bold" pitchFamily="34" charset="-120"/>
            </a:endParaRPr>
          </a:p>
          <a:p>
            <a:pPr>
              <a:lnSpc>
                <a:spcPts val="3750"/>
              </a:lnSpc>
            </a:pPr>
            <a:r>
              <a:rPr lang="en-US" sz="3750" b="1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690</a:t>
            </a:r>
            <a:r>
              <a:rPr lang="ru-RU" sz="3750" b="1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750" b="1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750" dirty="0"/>
          </a:p>
          <a:p>
            <a:pPr>
              <a:lnSpc>
                <a:spcPts val="3750"/>
              </a:lnSpc>
            </a:pPr>
            <a:endParaRPr lang="en-US" sz="3750" dirty="0"/>
          </a:p>
        </p:txBody>
      </p:sp>
      <p:pic>
        <p:nvPicPr>
          <p:cNvPr id="5122" name="Picture 2" descr="https://xindaorussia.ru/upload/image/p221.585__b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0064" y="3856504"/>
            <a:ext cx="4705317" cy="470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CS 900"/>
          <p:cNvSpPr/>
          <p:nvPr/>
        </p:nvSpPr>
        <p:spPr>
          <a:xfrm>
            <a:off x="13320714" y="1353995"/>
            <a:ext cx="2761371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1950" dirty="0">
                <a:solidFill>
                  <a:srgbClr val="1C1C1C"/>
                </a:solidFill>
                <a:latin typeface="Geologica Cursive Regular" pitchFamily="34" charset="0"/>
              </a:rPr>
              <a:t>и</a:t>
            </a:r>
            <a:r>
              <a:rPr lang="ru-RU" sz="1950" dirty="0" smtClean="0">
                <a:solidFill>
                  <a:srgbClr val="1C1C1C"/>
                </a:solidFill>
                <a:latin typeface="Geologica Cursive Regular" pitchFamily="34" charset="0"/>
              </a:rPr>
              <a:t>з 13 предметов</a:t>
            </a:r>
            <a:endParaRPr lang="en-US" sz="19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https://xindaorussia.ru/upload/image/p436.765__p_500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888" y="2433823"/>
            <a:ext cx="6796736" cy="679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xindaorussia.ru/upload/image/p436.927__m_4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8"/>
          <a:stretch>
            <a:fillRect/>
          </a:stretch>
        </p:blipFill>
        <p:spPr bwMode="auto">
          <a:xfrm>
            <a:off x="9144000" y="-25052"/>
            <a:ext cx="9144000" cy="1031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xd_connects_logo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52500" y="9514731"/>
            <a:ext cx="1857375" cy="230117"/>
          </a:xfrm>
          <a:prstGeom prst="rect">
            <a:avLst/>
          </a:prstGeom>
        </p:spPr>
      </p:pic>
      <p:sp>
        <p:nvSpPr>
          <p:cNvPr id="7" name="Embrace"/>
          <p:cNvSpPr/>
          <p:nvPr/>
        </p:nvSpPr>
        <p:spPr>
          <a:xfrm>
            <a:off x="952499" y="952500"/>
            <a:ext cx="3920126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550" b="1" dirty="0" err="1" smtClean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Термобутылка</a:t>
            </a:r>
            <a:r>
              <a:rPr lang="ru-RU" sz="2550" b="1" dirty="0" smtClean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ru-RU" sz="2550" b="1" dirty="0" err="1" smtClean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Modern</a:t>
            </a:r>
            <a:r>
              <a:rPr lang="ru-RU" sz="2550" b="1" dirty="0" smtClean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,</a:t>
            </a:r>
            <a:endParaRPr lang="ru-RU" sz="2550" b="1" dirty="0" smtClean="0">
              <a:solidFill>
                <a:srgbClr val="1C1C1C"/>
              </a:solidFill>
              <a:latin typeface="Geologica Cursive Bold" pitchFamily="34" charset="0"/>
              <a:ea typeface="Geologica Cursive Bold" pitchFamily="34" charset="-122"/>
              <a:cs typeface="Geologica Cursive Bold" pitchFamily="34" charset="-120"/>
            </a:endParaRPr>
          </a:p>
          <a:p>
            <a:pPr>
              <a:lnSpc>
                <a:spcPts val="2550"/>
              </a:lnSpc>
            </a:pPr>
            <a:r>
              <a:rPr lang="ru-RU" sz="2550" b="1" dirty="0" smtClean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500 </a:t>
            </a:r>
            <a:r>
              <a:rPr lang="ru-RU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мл</a:t>
            </a:r>
            <a:endParaRPr lang="en-US" sz="2550" dirty="0"/>
          </a:p>
        </p:txBody>
      </p:sp>
      <p:sp>
        <p:nvSpPr>
          <p:cNvPr id="9" name="P4373014"/>
          <p:cNvSpPr/>
          <p:nvPr/>
        </p:nvSpPr>
        <p:spPr>
          <a:xfrm>
            <a:off x="952502" y="1717685"/>
            <a:ext cx="1588994" cy="33337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950" dirty="0">
                <a:solidFill>
                  <a:srgbClr val="60606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P436.765</a:t>
            </a:r>
            <a:endParaRPr lang="en-US" sz="1950" dirty="0"/>
          </a:p>
        </p:txBody>
      </p:sp>
      <p:sp>
        <p:nvSpPr>
          <p:cNvPr id="11" name="Embrace"/>
          <p:cNvSpPr/>
          <p:nvPr/>
        </p:nvSpPr>
        <p:spPr>
          <a:xfrm>
            <a:off x="14467560" y="952500"/>
            <a:ext cx="3394417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550" b="1" dirty="0" err="1" smtClean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Термобутылка</a:t>
            </a:r>
            <a:r>
              <a:rPr lang="ru-RU" sz="2550" b="1" dirty="0" smtClean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,</a:t>
            </a:r>
            <a:endParaRPr lang="ru-RU" sz="2550" b="1" dirty="0" smtClean="0">
              <a:solidFill>
                <a:schemeClr val="bg1"/>
              </a:solidFill>
              <a:latin typeface="Geologica Cursive Bold" pitchFamily="34" charset="0"/>
              <a:ea typeface="Geologica Cursive Bold" pitchFamily="34" charset="-122"/>
              <a:cs typeface="Geologica Cursive Bold" pitchFamily="34" charset="-120"/>
            </a:endParaRPr>
          </a:p>
          <a:p>
            <a:pPr>
              <a:lnSpc>
                <a:spcPts val="2550"/>
              </a:lnSpc>
            </a:pPr>
            <a:r>
              <a:rPr lang="ru-RU" sz="2550" b="1" dirty="0" smtClean="0">
                <a:solidFill>
                  <a:schemeClr val="bg1"/>
                </a:solidFill>
                <a:latin typeface="Geologica Cursive Bold" pitchFamily="34" charset="0"/>
              </a:rPr>
              <a:t>680 мл</a:t>
            </a:r>
            <a:endParaRPr lang="en-US" sz="2550" dirty="0">
              <a:solidFill>
                <a:schemeClr val="bg1"/>
              </a:solidFill>
            </a:endParaRPr>
          </a:p>
        </p:txBody>
      </p:sp>
      <p:sp>
        <p:nvSpPr>
          <p:cNvPr id="13" name="P4373014"/>
          <p:cNvSpPr/>
          <p:nvPr/>
        </p:nvSpPr>
        <p:spPr>
          <a:xfrm>
            <a:off x="14467561" y="1806856"/>
            <a:ext cx="1588994" cy="33337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950" dirty="0">
                <a:solidFill>
                  <a:schemeClr val="bg1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P436.927</a:t>
            </a:r>
            <a:endParaRPr lang="en-US" sz="1950" dirty="0">
              <a:solidFill>
                <a:schemeClr val="bg1"/>
              </a:solidFill>
            </a:endParaRPr>
          </a:p>
        </p:txBody>
      </p:sp>
      <p:sp>
        <p:nvSpPr>
          <p:cNvPr id="12" name="name_3559"/>
          <p:cNvSpPr/>
          <p:nvPr/>
        </p:nvSpPr>
        <p:spPr>
          <a:xfrm>
            <a:off x="952504" y="2086799"/>
            <a:ext cx="1857374" cy="98403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3750" b="1" strike="sngStrike" dirty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 </a:t>
            </a:r>
            <a:r>
              <a:rPr lang="en-US" sz="3750" b="1" strike="sngStrike" dirty="0" smtClean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900</a:t>
            </a:r>
            <a:r>
              <a:rPr lang="ru-RU" sz="3750" b="1" strike="sngStrike" dirty="0" smtClean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750" b="1" strike="sngStrike" dirty="0" smtClean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750" b="1" strike="sngStrike" dirty="0">
              <a:solidFill>
                <a:schemeClr val="bg1">
                  <a:lumMod val="75000"/>
                </a:schemeClr>
              </a:solidFill>
              <a:latin typeface="Geologica Cursive Bold" pitchFamily="34" charset="0"/>
              <a:ea typeface="Geologica Cursive Bold" pitchFamily="34" charset="-122"/>
              <a:cs typeface="Geologica Cursive Bold" pitchFamily="34" charset="-120"/>
            </a:endParaRPr>
          </a:p>
          <a:p>
            <a:pPr>
              <a:lnSpc>
                <a:spcPts val="3750"/>
              </a:lnSpc>
            </a:pPr>
            <a:r>
              <a:rPr lang="ru-RU" sz="3750" b="1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1 7</a:t>
            </a:r>
            <a:r>
              <a:rPr lang="en-US" sz="3750" b="1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90</a:t>
            </a:r>
            <a:r>
              <a:rPr lang="ru-RU" sz="3750" b="1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750" b="1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750" dirty="0"/>
          </a:p>
          <a:p>
            <a:pPr>
              <a:lnSpc>
                <a:spcPts val="3750"/>
              </a:lnSpc>
            </a:pPr>
            <a:endParaRPr lang="en-US" sz="3750" dirty="0"/>
          </a:p>
        </p:txBody>
      </p:sp>
      <p:sp>
        <p:nvSpPr>
          <p:cNvPr id="15" name="name_3559"/>
          <p:cNvSpPr/>
          <p:nvPr/>
        </p:nvSpPr>
        <p:spPr>
          <a:xfrm>
            <a:off x="14467560" y="2226584"/>
            <a:ext cx="2515420" cy="98403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3750" b="1" strike="sngStrike" dirty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2 </a:t>
            </a:r>
            <a:r>
              <a:rPr lang="en-US" sz="3750" b="1" strike="sngStrike" dirty="0" smtClean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357</a:t>
            </a:r>
            <a:r>
              <a:rPr lang="ru-RU" sz="3750" b="1" strike="sngStrike" dirty="0" smtClean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750" b="1" strike="sngStrike" dirty="0" smtClean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ru-RU" sz="3750" b="1" strike="sngStrike" dirty="0">
              <a:solidFill>
                <a:schemeClr val="bg1"/>
              </a:solidFill>
              <a:latin typeface="Geologica Cursive Bold" pitchFamily="34" charset="0"/>
              <a:ea typeface="Geologica Cursive Bold" pitchFamily="34" charset="-122"/>
              <a:cs typeface="Geologica Cursive Bold" pitchFamily="34" charset="-120"/>
            </a:endParaRPr>
          </a:p>
          <a:p>
            <a:pPr>
              <a:lnSpc>
                <a:spcPts val="3750"/>
              </a:lnSpc>
            </a:pPr>
            <a:r>
              <a:rPr lang="ru-RU" sz="3750" b="1" dirty="0" smtClean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2 100 </a:t>
            </a:r>
            <a:r>
              <a:rPr lang="en-US" sz="3750" b="1" dirty="0" smtClean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750" dirty="0">
              <a:solidFill>
                <a:schemeClr val="bg1"/>
              </a:solidFill>
            </a:endParaRPr>
          </a:p>
          <a:p>
            <a:pPr>
              <a:lnSpc>
                <a:spcPts val="3750"/>
              </a:lnSpc>
            </a:pPr>
            <a:endParaRPr lang="en-US" sz="3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xindaorussia.ru/upload/image/p324.742__b_5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8575" y="2974478"/>
            <a:ext cx="5424616" cy="542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xindaorussia.ru/upload/image/p324.871__m_4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0" r="2357"/>
          <a:stretch>
            <a:fillRect/>
          </a:stretch>
        </p:blipFill>
        <p:spPr bwMode="auto">
          <a:xfrm>
            <a:off x="-25400" y="0"/>
            <a:ext cx="9169400" cy="1030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xd_connects_logo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478125" y="9514731"/>
            <a:ext cx="1857375" cy="230117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>
            <a:off x="10096500" y="952500"/>
            <a:ext cx="6112179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550" b="1" dirty="0" smtClean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Тонкий внешний аккумулятор,</a:t>
            </a:r>
            <a:endParaRPr lang="ru-RU" sz="2550" b="1" dirty="0" smtClean="0">
              <a:solidFill>
                <a:srgbClr val="1C1C1C"/>
              </a:solidFill>
              <a:latin typeface="Geologica Cursive Bold" pitchFamily="34" charset="0"/>
              <a:ea typeface="Geologica Cursive Bold" pitchFamily="34" charset="-122"/>
              <a:cs typeface="Geologica Cursive Bold" pitchFamily="34" charset="-120"/>
            </a:endParaRPr>
          </a:p>
          <a:p>
            <a:pPr>
              <a:lnSpc>
                <a:spcPts val="2550"/>
              </a:lnSpc>
            </a:pPr>
            <a:r>
              <a:rPr lang="ru-RU" sz="2550" b="1" dirty="0" smtClean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5 000 </a:t>
            </a:r>
            <a:r>
              <a:rPr lang="ru-RU" sz="2550" b="1" dirty="0" err="1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мАч</a:t>
            </a:r>
            <a:endParaRPr lang="en-US" sz="2550" dirty="0"/>
          </a:p>
        </p:txBody>
      </p:sp>
      <p:sp>
        <p:nvSpPr>
          <p:cNvPr id="11" name="P215156"/>
          <p:cNvSpPr/>
          <p:nvPr/>
        </p:nvSpPr>
        <p:spPr>
          <a:xfrm>
            <a:off x="10096500" y="1736063"/>
            <a:ext cx="136207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950" dirty="0">
                <a:solidFill>
                  <a:srgbClr val="60606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P324.742</a:t>
            </a:r>
            <a:endParaRPr lang="en-US" sz="1950" dirty="0"/>
          </a:p>
        </p:txBody>
      </p:sp>
      <p:sp>
        <p:nvSpPr>
          <p:cNvPr id="12" name="name_266"/>
          <p:cNvSpPr/>
          <p:nvPr/>
        </p:nvSpPr>
        <p:spPr>
          <a:xfrm>
            <a:off x="10096500" y="2110051"/>
            <a:ext cx="1840804" cy="86442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3750" b="1" strike="sngStrike" dirty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1 979 </a:t>
            </a:r>
            <a:r>
              <a:rPr lang="en-US" sz="3750" b="1" dirty="0" smtClean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ru-RU" sz="3750" b="1" dirty="0" smtClean="0">
              <a:solidFill>
                <a:schemeClr val="bg1">
                  <a:lumMod val="75000"/>
                </a:schemeClr>
              </a:solidFill>
              <a:latin typeface="Geologica Cursive Bold" pitchFamily="34" charset="0"/>
              <a:ea typeface="Geologica Cursive Bold" pitchFamily="34" charset="-122"/>
              <a:cs typeface="Geologica Cursive Bold" pitchFamily="34" charset="-120"/>
            </a:endParaRPr>
          </a:p>
          <a:p>
            <a:pPr>
              <a:lnSpc>
                <a:spcPts val="3750"/>
              </a:lnSpc>
            </a:pPr>
            <a:r>
              <a:rPr lang="en-US" sz="3750" b="1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</a:t>
            </a:r>
            <a:r>
              <a:rPr lang="ru-RU" sz="3750" b="1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750" b="1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490 </a:t>
            </a:r>
            <a:r>
              <a:rPr lang="en-US" sz="3750" b="1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750" dirty="0"/>
          </a:p>
          <a:p>
            <a:pPr marL="0" indent="0" algn="l">
              <a:lnSpc>
                <a:spcPts val="3750"/>
              </a:lnSpc>
              <a:buNone/>
            </a:pPr>
            <a:endParaRPr lang="en-US" sz="3750" dirty="0"/>
          </a:p>
        </p:txBody>
      </p:sp>
      <p:sp>
        <p:nvSpPr>
          <p:cNvPr id="13" name="Text 4"/>
          <p:cNvSpPr/>
          <p:nvPr/>
        </p:nvSpPr>
        <p:spPr>
          <a:xfrm>
            <a:off x="3721926" y="7747778"/>
            <a:ext cx="5422074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550" b="1" dirty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Б</a:t>
            </a:r>
            <a:r>
              <a:rPr lang="ru-RU" sz="2550" b="1" dirty="0" smtClean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еспроводной </a:t>
            </a:r>
            <a:r>
              <a:rPr lang="ru-RU" sz="2550" b="1" dirty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внешний </a:t>
            </a:r>
            <a:r>
              <a:rPr lang="ru-RU" sz="2550" b="1" dirty="0" smtClean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аккумулятор, 4 000 </a:t>
            </a:r>
            <a:r>
              <a:rPr lang="ru-RU" sz="2550" b="1" dirty="0" err="1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мАч</a:t>
            </a:r>
            <a:r>
              <a:rPr lang="ru-RU" sz="2550" b="1" dirty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, </a:t>
            </a:r>
            <a:r>
              <a:rPr lang="ru-RU" sz="2550" b="1" dirty="0" smtClean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5 Вт</a:t>
            </a:r>
            <a:endParaRPr lang="en-US" sz="2550" dirty="0"/>
          </a:p>
        </p:txBody>
      </p:sp>
      <p:sp>
        <p:nvSpPr>
          <p:cNvPr id="15" name="P215162"/>
          <p:cNvSpPr/>
          <p:nvPr/>
        </p:nvSpPr>
        <p:spPr>
          <a:xfrm>
            <a:off x="3721926" y="8547878"/>
            <a:ext cx="1295596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9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P324.871</a:t>
            </a:r>
            <a:endParaRPr lang="en-US" sz="1950" dirty="0"/>
          </a:p>
        </p:txBody>
      </p:sp>
      <p:sp>
        <p:nvSpPr>
          <p:cNvPr id="16" name="name_425"/>
          <p:cNvSpPr/>
          <p:nvPr/>
        </p:nvSpPr>
        <p:spPr>
          <a:xfrm>
            <a:off x="3721926" y="8947928"/>
            <a:ext cx="1764474" cy="125034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3750" b="1" strike="sngStrike" dirty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 </a:t>
            </a:r>
            <a:r>
              <a:rPr lang="en-US" sz="3750" b="1" strike="sngStrike" dirty="0" smtClean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490</a:t>
            </a:r>
            <a:r>
              <a:rPr lang="ru-RU" sz="3750" b="1" dirty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750" b="1" dirty="0" smtClean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ru-RU" sz="3750" b="1" dirty="0" smtClean="0">
              <a:solidFill>
                <a:srgbClr val="FFFFFF"/>
              </a:solidFill>
              <a:latin typeface="Geologica Cursive Bold" pitchFamily="34" charset="0"/>
              <a:ea typeface="Geologica Cursive Bold" pitchFamily="34" charset="-122"/>
              <a:cs typeface="Geologica Cursive Bold" pitchFamily="34" charset="-120"/>
            </a:endParaRPr>
          </a:p>
          <a:p>
            <a:pPr>
              <a:lnSpc>
                <a:spcPts val="3750"/>
              </a:lnSpc>
            </a:pPr>
            <a:r>
              <a:rPr lang="en-US" sz="3750" b="1" dirty="0" smtClean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</a:t>
            </a:r>
            <a:r>
              <a:rPr lang="ru-RU" sz="3750" b="1" dirty="0" smtClean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750" b="1" dirty="0" smtClean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290 </a:t>
            </a:r>
            <a:r>
              <a:rPr lang="en-US" sz="3750" b="1" dirty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ru-RU" sz="3750" b="1" dirty="0">
              <a:solidFill>
                <a:srgbClr val="FFFFFF"/>
              </a:solidFill>
              <a:latin typeface="Geologica Cursive Bold" pitchFamily="34" charset="0"/>
              <a:ea typeface="Geologica Cursive Bold" pitchFamily="34" charset="-122"/>
              <a:cs typeface="Geologica Cursive Bold" pitchFamily="34" charset="-120"/>
            </a:endParaRPr>
          </a:p>
          <a:p>
            <a:pPr marL="0" indent="0" algn="l">
              <a:lnSpc>
                <a:spcPts val="3750"/>
              </a:lnSpc>
              <a:buNone/>
            </a:pPr>
            <a:endParaRPr lang="en-US" sz="3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xindaorussia.ru/upload/image/P324253_5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9" r="18320"/>
          <a:stretch>
            <a:fillRect/>
          </a:stretch>
        </p:blipFill>
        <p:spPr bwMode="auto">
          <a:xfrm>
            <a:off x="5739962" y="0"/>
            <a:ext cx="6858000" cy="1028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xd_connects_logo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2500" y="9514731"/>
            <a:ext cx="1857375" cy="230117"/>
          </a:xfrm>
          <a:prstGeom prst="rect">
            <a:avLst/>
          </a:prstGeom>
        </p:spPr>
      </p:pic>
      <p:sp>
        <p:nvSpPr>
          <p:cNvPr id="11" name="Bobby Edge"/>
          <p:cNvSpPr/>
          <p:nvPr/>
        </p:nvSpPr>
        <p:spPr>
          <a:xfrm>
            <a:off x="952500" y="952500"/>
            <a:ext cx="3924300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Зарядное устройство </a:t>
            </a:r>
            <a:r>
              <a:rPr lang="ru-RU" sz="2550" b="1" dirty="0" err="1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Geometric</a:t>
            </a:r>
            <a:r>
              <a:rPr lang="ru-RU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, </a:t>
            </a:r>
            <a:r>
              <a:rPr lang="ru-RU" sz="2550" b="1" dirty="0" smtClean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2 200 </a:t>
            </a:r>
            <a:r>
              <a:rPr lang="ru-RU" sz="2550" b="1" dirty="0" err="1" smtClean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мАч</a:t>
            </a:r>
            <a:endParaRPr lang="en-US" sz="2550" dirty="0"/>
          </a:p>
        </p:txBody>
      </p:sp>
      <p:sp>
        <p:nvSpPr>
          <p:cNvPr id="12" name="P7062501"/>
          <p:cNvSpPr/>
          <p:nvPr/>
        </p:nvSpPr>
        <p:spPr>
          <a:xfrm>
            <a:off x="952501" y="1779452"/>
            <a:ext cx="26765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950" dirty="0">
                <a:solidFill>
                  <a:srgbClr val="929292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P324.54</a:t>
            </a:r>
            <a:endParaRPr lang="en-US" sz="1950" dirty="0"/>
          </a:p>
        </p:txBody>
      </p:sp>
      <p:sp>
        <p:nvSpPr>
          <p:cNvPr id="13" name="name_3559"/>
          <p:cNvSpPr/>
          <p:nvPr/>
        </p:nvSpPr>
        <p:spPr>
          <a:xfrm>
            <a:off x="952502" y="2200352"/>
            <a:ext cx="1857374" cy="98403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3750" b="1" strike="sngStrike" dirty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829 </a:t>
            </a:r>
            <a:r>
              <a:rPr lang="en-US" sz="3750" b="1" strike="sngStrike" dirty="0" smtClean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750" b="1" strike="sngStrike" dirty="0">
              <a:solidFill>
                <a:schemeClr val="bg1">
                  <a:lumMod val="75000"/>
                </a:schemeClr>
              </a:solidFill>
              <a:latin typeface="Geologica Cursive Bold" pitchFamily="34" charset="0"/>
              <a:ea typeface="Geologica Cursive Bold" pitchFamily="34" charset="-122"/>
              <a:cs typeface="Geologica Cursive Bold" pitchFamily="34" charset="-120"/>
            </a:endParaRPr>
          </a:p>
          <a:p>
            <a:pPr>
              <a:lnSpc>
                <a:spcPts val="3750"/>
              </a:lnSpc>
            </a:pPr>
            <a:r>
              <a:rPr lang="en-US" sz="3750" b="1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4</a:t>
            </a:r>
            <a:r>
              <a:rPr lang="ru-RU" sz="3750" b="1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90</a:t>
            </a:r>
            <a:r>
              <a:rPr lang="en-US" sz="3750" b="1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₽</a:t>
            </a:r>
            <a:endParaRPr lang="en-US" sz="3750" dirty="0"/>
          </a:p>
          <a:p>
            <a:pPr>
              <a:lnSpc>
                <a:spcPts val="3750"/>
              </a:lnSpc>
            </a:pPr>
            <a:endParaRPr lang="en-US" sz="3750" dirty="0"/>
          </a:p>
        </p:txBody>
      </p:sp>
      <p:sp>
        <p:nvSpPr>
          <p:cNvPr id="15" name="Text 0"/>
          <p:cNvSpPr/>
          <p:nvPr/>
        </p:nvSpPr>
        <p:spPr>
          <a:xfrm>
            <a:off x="6493214" y="966788"/>
            <a:ext cx="5736399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550" b="1" dirty="0"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Зарядное устройство </a:t>
            </a:r>
            <a:r>
              <a:rPr lang="ru-RU" sz="2550" b="1" dirty="0" err="1"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Lighthouse</a:t>
            </a:r>
            <a:r>
              <a:rPr lang="ru-RU" sz="2550" b="1" dirty="0"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, </a:t>
            </a:r>
            <a:r>
              <a:rPr lang="ru-RU" sz="2550" b="1" dirty="0" smtClean="0"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2 500 </a:t>
            </a:r>
            <a:r>
              <a:rPr lang="ru-RU" sz="2550" b="1" dirty="0" err="1" smtClean="0"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мАч</a:t>
            </a:r>
            <a:endParaRPr lang="en-US" sz="2550" b="1" dirty="0" smtClean="0">
              <a:latin typeface="Geologica Cursive Bold" pitchFamily="34" charset="0"/>
              <a:ea typeface="Geologica Cursive Bold" pitchFamily="34" charset="-122"/>
              <a:cs typeface="Geologica Cursive Bold" pitchFamily="34" charset="-120"/>
            </a:endParaRPr>
          </a:p>
        </p:txBody>
      </p:sp>
      <p:sp>
        <p:nvSpPr>
          <p:cNvPr id="16" name="RCS"/>
          <p:cNvSpPr/>
          <p:nvPr/>
        </p:nvSpPr>
        <p:spPr>
          <a:xfrm>
            <a:off x="6493214" y="1705025"/>
            <a:ext cx="4320958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1950" dirty="0"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</a:t>
            </a:r>
            <a:r>
              <a:rPr lang="ru-RU" sz="1950" dirty="0" smtClean="0"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 фонариком</a:t>
            </a:r>
            <a:endParaRPr lang="ru-RU" sz="1950" dirty="0">
              <a:latin typeface="Geologica Cursive Regular" pitchFamily="34" charset="0"/>
              <a:ea typeface="Geologica Cursive Regular" pitchFamily="34" charset="-122"/>
              <a:cs typeface="Geologica Cursive Regular" pitchFamily="34" charset="-120"/>
            </a:endParaRPr>
          </a:p>
        </p:txBody>
      </p:sp>
      <p:sp>
        <p:nvSpPr>
          <p:cNvPr id="17" name="P215156"/>
          <p:cNvSpPr/>
          <p:nvPr/>
        </p:nvSpPr>
        <p:spPr>
          <a:xfrm>
            <a:off x="6493214" y="2105075"/>
            <a:ext cx="1264607" cy="190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950" dirty="0"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P324.253</a:t>
            </a:r>
            <a:endParaRPr lang="en-US" sz="1950" dirty="0"/>
          </a:p>
        </p:txBody>
      </p:sp>
      <p:sp>
        <p:nvSpPr>
          <p:cNvPr id="18" name="name_3559"/>
          <p:cNvSpPr/>
          <p:nvPr/>
        </p:nvSpPr>
        <p:spPr>
          <a:xfrm>
            <a:off x="6493214" y="2505125"/>
            <a:ext cx="1857374" cy="98403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3750" b="1" strike="sngStrike" dirty="0"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 </a:t>
            </a:r>
            <a:r>
              <a:rPr lang="en-US" sz="3750" b="1" strike="sngStrike" dirty="0" smtClean="0"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310</a:t>
            </a:r>
            <a:r>
              <a:rPr lang="ru-RU" sz="3750" b="1" strike="sngStrike" dirty="0" smtClean="0"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750" b="1" strike="sngStrike" dirty="0" smtClean="0"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r>
              <a:rPr lang="ru-RU" sz="3750" b="1" strike="sngStrike" dirty="0" smtClean="0"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ru-RU" sz="3750" b="1" dirty="0" smtClean="0"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990</a:t>
            </a:r>
            <a:r>
              <a:rPr lang="en-US" sz="3750" b="1" dirty="0" smtClean="0"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₽</a:t>
            </a:r>
            <a:endParaRPr lang="en-US" sz="3750" dirty="0"/>
          </a:p>
          <a:p>
            <a:pPr>
              <a:lnSpc>
                <a:spcPts val="3750"/>
              </a:lnSpc>
            </a:pPr>
            <a:endParaRPr lang="en-US" sz="3750" dirty="0"/>
          </a:p>
        </p:txBody>
      </p:sp>
      <p:sp>
        <p:nvSpPr>
          <p:cNvPr id="19" name="Bobby Edge"/>
          <p:cNvSpPr/>
          <p:nvPr/>
        </p:nvSpPr>
        <p:spPr>
          <a:xfrm>
            <a:off x="13320712" y="952473"/>
            <a:ext cx="5094288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Зарядное </a:t>
            </a:r>
            <a:r>
              <a:rPr lang="ru-RU" sz="2550" b="1" dirty="0" smtClean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устройство</a:t>
            </a:r>
            <a:endParaRPr lang="ru-RU" sz="2550" b="1" dirty="0" smtClean="0">
              <a:solidFill>
                <a:srgbClr val="1C1C1C"/>
              </a:solidFill>
              <a:latin typeface="Geologica Cursive Bold" pitchFamily="34" charset="0"/>
              <a:ea typeface="Geologica Cursive Bold" pitchFamily="34" charset="-122"/>
              <a:cs typeface="Geologica Cursive Bold" pitchFamily="34" charset="-120"/>
            </a:endParaRPr>
          </a:p>
          <a:p>
            <a:pPr>
              <a:lnSpc>
                <a:spcPts val="2550"/>
              </a:lnSpc>
            </a:pPr>
            <a:r>
              <a:rPr lang="ru-RU" sz="2550" b="1" dirty="0" smtClean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с </a:t>
            </a:r>
            <a:r>
              <a:rPr lang="ru-RU" sz="2550" b="1" dirty="0" err="1" smtClean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флешкой</a:t>
            </a:r>
            <a:r>
              <a:rPr lang="ru-RU" sz="2550" b="1" dirty="0" smtClean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, 8 </a:t>
            </a:r>
            <a:r>
              <a:rPr lang="ru-RU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ГБ, </a:t>
            </a:r>
            <a:r>
              <a:rPr lang="ru-RU" sz="2550" b="1" dirty="0" smtClean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2 500 </a:t>
            </a:r>
            <a:r>
              <a:rPr lang="ru-RU" sz="2550" b="1" dirty="0" err="1" smtClean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мАч</a:t>
            </a:r>
            <a:endParaRPr lang="en-US" sz="2550" dirty="0"/>
          </a:p>
        </p:txBody>
      </p:sp>
      <p:sp>
        <p:nvSpPr>
          <p:cNvPr id="20" name="P7062501"/>
          <p:cNvSpPr/>
          <p:nvPr/>
        </p:nvSpPr>
        <p:spPr>
          <a:xfrm>
            <a:off x="13320713" y="1779425"/>
            <a:ext cx="26765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950" dirty="0">
                <a:solidFill>
                  <a:srgbClr val="929292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P324.703</a:t>
            </a:r>
            <a:endParaRPr lang="en-US" sz="1950" dirty="0"/>
          </a:p>
        </p:txBody>
      </p:sp>
      <p:sp>
        <p:nvSpPr>
          <p:cNvPr id="21" name="name_3559"/>
          <p:cNvSpPr/>
          <p:nvPr/>
        </p:nvSpPr>
        <p:spPr>
          <a:xfrm>
            <a:off x="13320714" y="2200325"/>
            <a:ext cx="1857374" cy="98403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3750" b="1" strike="sngStrike" dirty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2 993 </a:t>
            </a:r>
            <a:r>
              <a:rPr lang="en-US" sz="3750" b="1" strike="sngStrike" dirty="0" smtClean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750" b="1" strike="sngStrike" dirty="0">
              <a:solidFill>
                <a:schemeClr val="bg1">
                  <a:lumMod val="75000"/>
                </a:schemeClr>
              </a:solidFill>
              <a:latin typeface="Geologica Cursive Bold" pitchFamily="34" charset="0"/>
              <a:ea typeface="Geologica Cursive Bold" pitchFamily="34" charset="-122"/>
              <a:cs typeface="Geologica Cursive Bold" pitchFamily="34" charset="-120"/>
            </a:endParaRPr>
          </a:p>
          <a:p>
            <a:pPr>
              <a:lnSpc>
                <a:spcPts val="3750"/>
              </a:lnSpc>
            </a:pPr>
            <a:r>
              <a:rPr lang="en-US" sz="3750" b="1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</a:t>
            </a:r>
            <a:r>
              <a:rPr lang="ru-RU" sz="3750" b="1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750" b="1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490</a:t>
            </a:r>
            <a:r>
              <a:rPr lang="ru-RU" sz="3750" b="1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750" b="1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750" dirty="0"/>
          </a:p>
          <a:p>
            <a:pPr>
              <a:lnSpc>
                <a:spcPts val="3750"/>
              </a:lnSpc>
            </a:pPr>
            <a:endParaRPr lang="en-US" sz="3750" dirty="0"/>
          </a:p>
        </p:txBody>
      </p:sp>
      <p:pic>
        <p:nvPicPr>
          <p:cNvPr id="9220" name="Picture 4" descr="https://xindaorussia.ru/upload/phpthumb/P324545_3_thumb_d2a7c1f635a191bafdb2c935931a333f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8"/>
          <a:stretch>
            <a:fillRect/>
          </a:stretch>
        </p:blipFill>
        <p:spPr bwMode="auto">
          <a:xfrm>
            <a:off x="519189" y="3856504"/>
            <a:ext cx="3605815" cy="417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xindaorussia.ru/upload/phpthumb/P324547_3_thumb_938237823bd44609e1aa361041a9bcf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8" r="31645"/>
          <a:stretch>
            <a:fillRect/>
          </a:stretch>
        </p:blipFill>
        <p:spPr bwMode="auto">
          <a:xfrm>
            <a:off x="2864199" y="4612504"/>
            <a:ext cx="1564926" cy="42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xindaorussia.ru/upload/image/P324703_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9530" y="3825685"/>
            <a:ext cx="5015570" cy="501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xd_connects_logo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5478125" y="9514731"/>
            <a:ext cx="1857375" cy="230117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>
            <a:off x="10096500" y="952500"/>
            <a:ext cx="6112179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Стакан из </a:t>
            </a:r>
            <a:r>
              <a:rPr lang="ru-RU" sz="2550" b="1" dirty="0" smtClean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PLA, 380 мл</a:t>
            </a:r>
            <a:endParaRPr lang="en-US" sz="2550" dirty="0"/>
          </a:p>
        </p:txBody>
      </p:sp>
      <p:sp>
        <p:nvSpPr>
          <p:cNvPr id="11" name="P215156"/>
          <p:cNvSpPr/>
          <p:nvPr/>
        </p:nvSpPr>
        <p:spPr>
          <a:xfrm>
            <a:off x="10096500" y="1436186"/>
            <a:ext cx="136207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950" dirty="0">
                <a:solidFill>
                  <a:srgbClr val="60606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P432.834</a:t>
            </a:r>
            <a:endParaRPr lang="en-US" sz="1950" dirty="0"/>
          </a:p>
        </p:txBody>
      </p:sp>
      <p:sp>
        <p:nvSpPr>
          <p:cNvPr id="12" name="name_266"/>
          <p:cNvSpPr/>
          <p:nvPr/>
        </p:nvSpPr>
        <p:spPr>
          <a:xfrm>
            <a:off x="10096500" y="1859888"/>
            <a:ext cx="1840804" cy="86442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3750" b="1" strike="sngStrike" dirty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 </a:t>
            </a:r>
            <a:r>
              <a:rPr lang="en-US" sz="3750" b="1" strike="sngStrike" dirty="0" smtClean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327</a:t>
            </a:r>
            <a:r>
              <a:rPr lang="ru-RU" sz="3750" b="1" strike="sngStrike" dirty="0" smtClean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750" b="1" dirty="0" smtClean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ru-RU" sz="3750" b="1" dirty="0" smtClean="0">
              <a:solidFill>
                <a:schemeClr val="bg1">
                  <a:lumMod val="75000"/>
                </a:schemeClr>
              </a:solidFill>
              <a:latin typeface="Geologica Cursive Bold" pitchFamily="34" charset="0"/>
              <a:ea typeface="Geologica Cursive Bold" pitchFamily="34" charset="-122"/>
              <a:cs typeface="Geologica Cursive Bold" pitchFamily="34" charset="-120"/>
            </a:endParaRPr>
          </a:p>
          <a:p>
            <a:pPr>
              <a:lnSpc>
                <a:spcPts val="3750"/>
              </a:lnSpc>
            </a:pPr>
            <a:r>
              <a:rPr lang="en-US" sz="3750" b="1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</a:t>
            </a:r>
            <a:r>
              <a:rPr lang="ru-RU" sz="3750" b="1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750" b="1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290 </a:t>
            </a:r>
            <a:r>
              <a:rPr lang="en-US" sz="3750" b="1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750" dirty="0"/>
          </a:p>
          <a:p>
            <a:pPr marL="0" indent="0" algn="l">
              <a:lnSpc>
                <a:spcPts val="3750"/>
              </a:lnSpc>
              <a:buNone/>
            </a:pPr>
            <a:endParaRPr lang="en-US" sz="3750" dirty="0"/>
          </a:p>
        </p:txBody>
      </p:sp>
      <p:sp>
        <p:nvSpPr>
          <p:cNvPr id="13" name="Text 4"/>
          <p:cNvSpPr/>
          <p:nvPr/>
        </p:nvSpPr>
        <p:spPr>
          <a:xfrm>
            <a:off x="3721926" y="7767857"/>
            <a:ext cx="5422074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550" b="1" dirty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Б</a:t>
            </a:r>
            <a:r>
              <a:rPr lang="ru-RU" sz="2550" b="1" dirty="0" smtClean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еспроводной </a:t>
            </a:r>
            <a:r>
              <a:rPr lang="ru-RU" sz="2550" b="1" dirty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внешний </a:t>
            </a:r>
            <a:r>
              <a:rPr lang="ru-RU" sz="2550" b="1" dirty="0" smtClean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аккумулятор, 4 000 </a:t>
            </a:r>
            <a:r>
              <a:rPr lang="ru-RU" sz="2550" b="1" dirty="0" err="1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мАч</a:t>
            </a:r>
            <a:r>
              <a:rPr lang="ru-RU" sz="2550" b="1" dirty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, </a:t>
            </a:r>
            <a:r>
              <a:rPr lang="ru-RU" sz="2550" b="1" dirty="0" smtClean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5 Вт</a:t>
            </a:r>
            <a:endParaRPr lang="en-US" sz="2550" dirty="0"/>
          </a:p>
        </p:txBody>
      </p:sp>
      <p:sp>
        <p:nvSpPr>
          <p:cNvPr id="15" name="P215162"/>
          <p:cNvSpPr/>
          <p:nvPr/>
        </p:nvSpPr>
        <p:spPr>
          <a:xfrm>
            <a:off x="3721926" y="8567957"/>
            <a:ext cx="1295596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9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  <a:hlinkClick r:id="rId3"/>
              </a:rPr>
              <a:t>P324.871</a:t>
            </a:r>
            <a:endParaRPr lang="en-US" sz="1950" dirty="0"/>
          </a:p>
        </p:txBody>
      </p:sp>
      <p:sp>
        <p:nvSpPr>
          <p:cNvPr id="16" name="name_425"/>
          <p:cNvSpPr/>
          <p:nvPr/>
        </p:nvSpPr>
        <p:spPr>
          <a:xfrm>
            <a:off x="3721926" y="8968007"/>
            <a:ext cx="1764474" cy="125034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3750" b="1" strike="sngStrike" dirty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 </a:t>
            </a:r>
            <a:r>
              <a:rPr lang="en-US" sz="3750" b="1" strike="sngStrike" dirty="0" smtClean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490</a:t>
            </a:r>
            <a:r>
              <a:rPr lang="ru-RU" sz="3750" b="1" dirty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750" b="1" dirty="0" smtClean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ru-RU" sz="3750" b="1" dirty="0" smtClean="0">
              <a:solidFill>
                <a:srgbClr val="FFFFFF"/>
              </a:solidFill>
              <a:latin typeface="Geologica Cursive Bold" pitchFamily="34" charset="0"/>
              <a:ea typeface="Geologica Cursive Bold" pitchFamily="34" charset="-122"/>
              <a:cs typeface="Geologica Cursive Bold" pitchFamily="34" charset="-120"/>
            </a:endParaRPr>
          </a:p>
          <a:p>
            <a:pPr>
              <a:lnSpc>
                <a:spcPts val="3750"/>
              </a:lnSpc>
            </a:pPr>
            <a:r>
              <a:rPr lang="en-US" sz="3750" b="1" dirty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425 ₽</a:t>
            </a:r>
            <a:endParaRPr lang="ru-RU" sz="3750" b="1" dirty="0">
              <a:solidFill>
                <a:srgbClr val="FFFFFF"/>
              </a:solidFill>
              <a:latin typeface="Geologica Cursive Bold" pitchFamily="34" charset="0"/>
              <a:ea typeface="Geologica Cursive Bold" pitchFamily="34" charset="-122"/>
              <a:cs typeface="Geologica Cursive Bold" pitchFamily="34" charset="-120"/>
            </a:endParaRPr>
          </a:p>
          <a:p>
            <a:pPr marL="0" indent="0" algn="l">
              <a:lnSpc>
                <a:spcPts val="3750"/>
              </a:lnSpc>
              <a:buNone/>
            </a:pPr>
            <a:endParaRPr lang="en-US" sz="3750" dirty="0"/>
          </a:p>
        </p:txBody>
      </p:sp>
      <p:pic>
        <p:nvPicPr>
          <p:cNvPr id="6146" name="Picture 2" descr="https://xindaorussia.ru/upload/image/p432.894__m_4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8" r="22398"/>
          <a:stretch>
            <a:fillRect/>
          </a:stretch>
        </p:blipFill>
        <p:spPr bwMode="auto">
          <a:xfrm>
            <a:off x="-63500" y="-13580"/>
            <a:ext cx="9207500" cy="1030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0"/>
          <p:cNvSpPr/>
          <p:nvPr/>
        </p:nvSpPr>
        <p:spPr>
          <a:xfrm>
            <a:off x="927448" y="952500"/>
            <a:ext cx="5736399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550" b="1" dirty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Стакан из </a:t>
            </a:r>
            <a:r>
              <a:rPr lang="ru-RU" sz="2550" b="1" dirty="0" smtClean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PLA, 280 </a:t>
            </a:r>
            <a:r>
              <a:rPr lang="ru-RU" sz="2550" b="1" dirty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мл</a:t>
            </a:r>
            <a:endParaRPr lang="en-US" sz="2550" dirty="0">
              <a:solidFill>
                <a:schemeClr val="bg1"/>
              </a:solidFill>
            </a:endParaRPr>
          </a:p>
        </p:txBody>
      </p:sp>
      <p:sp>
        <p:nvSpPr>
          <p:cNvPr id="18" name="P215156"/>
          <p:cNvSpPr/>
          <p:nvPr/>
        </p:nvSpPr>
        <p:spPr>
          <a:xfrm>
            <a:off x="927448" y="1462087"/>
            <a:ext cx="1264607" cy="190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950" dirty="0">
                <a:solidFill>
                  <a:schemeClr val="bg1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P432.894</a:t>
            </a:r>
            <a:endParaRPr lang="en-US" sz="1950" dirty="0">
              <a:solidFill>
                <a:schemeClr val="bg1"/>
              </a:solidFill>
            </a:endParaRPr>
          </a:p>
        </p:txBody>
      </p:sp>
      <p:sp>
        <p:nvSpPr>
          <p:cNvPr id="19" name="name_3559"/>
          <p:cNvSpPr/>
          <p:nvPr/>
        </p:nvSpPr>
        <p:spPr>
          <a:xfrm>
            <a:off x="927448" y="1859888"/>
            <a:ext cx="1857374" cy="98403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3750" b="1" strike="sngStrike" dirty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 </a:t>
            </a:r>
            <a:r>
              <a:rPr lang="en-US" sz="3750" b="1" strike="sngStrike" dirty="0" smtClean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057</a:t>
            </a:r>
            <a:r>
              <a:rPr lang="ru-RU" sz="3750" b="1" strike="sngStrike" dirty="0" smtClean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750" b="1" strike="sngStrike" dirty="0" smtClean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r>
              <a:rPr lang="ru-RU" sz="3750" b="1" strike="sngStrike" dirty="0" smtClean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ru-RU" sz="3750" b="1" dirty="0" smtClean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890 </a:t>
            </a:r>
            <a:r>
              <a:rPr lang="en-US" sz="3750" b="1" dirty="0" smtClean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750" dirty="0">
              <a:solidFill>
                <a:schemeClr val="bg1"/>
              </a:solidFill>
            </a:endParaRPr>
          </a:p>
          <a:p>
            <a:pPr>
              <a:lnSpc>
                <a:spcPts val="3750"/>
              </a:lnSpc>
            </a:pPr>
            <a:endParaRPr lang="en-US" sz="3750" dirty="0"/>
          </a:p>
        </p:txBody>
      </p:sp>
      <p:pic>
        <p:nvPicPr>
          <p:cNvPr id="6148" name="Picture 4" descr="https://xindaorussia.ru/upload/image/p432.834__b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116" y="3307853"/>
            <a:ext cx="5961760" cy="596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xindaorussia.ru/upload/image/p308.099__m_400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7"/>
          <a:stretch>
            <a:fillRect/>
          </a:stretch>
        </p:blipFill>
        <p:spPr bwMode="auto">
          <a:xfrm>
            <a:off x="-25400" y="0"/>
            <a:ext cx="91694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xd_connects_logo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478125" y="9514731"/>
            <a:ext cx="1857375" cy="230117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>
            <a:off x="10096500" y="952500"/>
            <a:ext cx="6112179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Док-станция </a:t>
            </a:r>
            <a:r>
              <a:rPr lang="ru-RU" sz="2550" b="1" dirty="0" err="1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Cork</a:t>
            </a:r>
            <a:r>
              <a:rPr lang="ru-RU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ru-RU" sz="2550" b="1" dirty="0" smtClean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с подставкой</a:t>
            </a:r>
            <a:endParaRPr lang="ru-RU" sz="2550" b="1" dirty="0" smtClean="0">
              <a:solidFill>
                <a:srgbClr val="1C1C1C"/>
              </a:solidFill>
              <a:latin typeface="Geologica Cursive Bold" pitchFamily="34" charset="0"/>
              <a:ea typeface="Geologica Cursive Bold" pitchFamily="34" charset="-122"/>
              <a:cs typeface="Geologica Cursive Bold" pitchFamily="34" charset="-120"/>
            </a:endParaRPr>
          </a:p>
          <a:p>
            <a:pPr>
              <a:lnSpc>
                <a:spcPts val="2550"/>
              </a:lnSpc>
            </a:pPr>
            <a:r>
              <a:rPr lang="ru-RU" sz="2550" b="1" dirty="0" smtClean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для </a:t>
            </a:r>
            <a:r>
              <a:rPr lang="ru-RU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ручек, 5 </a:t>
            </a:r>
            <a:r>
              <a:rPr lang="ru-RU" sz="2550" b="1" dirty="0" smtClean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Вт</a:t>
            </a:r>
            <a:endParaRPr lang="en-US" sz="2550" dirty="0"/>
          </a:p>
        </p:txBody>
      </p:sp>
      <p:sp>
        <p:nvSpPr>
          <p:cNvPr id="11" name="P215156"/>
          <p:cNvSpPr/>
          <p:nvPr/>
        </p:nvSpPr>
        <p:spPr>
          <a:xfrm>
            <a:off x="10096500" y="1736063"/>
            <a:ext cx="136207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950" dirty="0">
                <a:solidFill>
                  <a:srgbClr val="60606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P308.199</a:t>
            </a:r>
            <a:endParaRPr lang="en-US" sz="1950" dirty="0"/>
          </a:p>
        </p:txBody>
      </p:sp>
      <p:sp>
        <p:nvSpPr>
          <p:cNvPr id="12" name="name_266"/>
          <p:cNvSpPr/>
          <p:nvPr/>
        </p:nvSpPr>
        <p:spPr>
          <a:xfrm>
            <a:off x="10096500" y="2110051"/>
            <a:ext cx="1840804" cy="86442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3750" b="1" strike="sngStrike" dirty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3 </a:t>
            </a:r>
            <a:r>
              <a:rPr lang="en-US" sz="3750" b="1" strike="sngStrike" dirty="0" smtClean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375</a:t>
            </a:r>
            <a:r>
              <a:rPr lang="ru-RU" sz="3750" b="1" strike="sngStrike" dirty="0" smtClean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750" b="1" dirty="0" smtClean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ru-RU" sz="3750" b="1" dirty="0" smtClean="0">
              <a:solidFill>
                <a:schemeClr val="bg1">
                  <a:lumMod val="75000"/>
                </a:schemeClr>
              </a:solidFill>
              <a:latin typeface="Geologica Cursive Bold" pitchFamily="34" charset="0"/>
              <a:ea typeface="Geologica Cursive Bold" pitchFamily="34" charset="-122"/>
              <a:cs typeface="Geologica Cursive Bold" pitchFamily="34" charset="-120"/>
            </a:endParaRPr>
          </a:p>
          <a:p>
            <a:pPr>
              <a:lnSpc>
                <a:spcPts val="3750"/>
              </a:lnSpc>
            </a:pPr>
            <a:r>
              <a:rPr lang="en-US" sz="3750" b="1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2</a:t>
            </a:r>
            <a:r>
              <a:rPr lang="ru-RU" sz="3750" b="1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750" b="1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990 </a:t>
            </a:r>
            <a:r>
              <a:rPr lang="en-US" sz="3750" b="1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750" dirty="0"/>
          </a:p>
          <a:p>
            <a:pPr marL="0" indent="0" algn="l">
              <a:lnSpc>
                <a:spcPts val="3750"/>
              </a:lnSpc>
              <a:buNone/>
            </a:pPr>
            <a:endParaRPr lang="en-US" sz="3750" dirty="0"/>
          </a:p>
        </p:txBody>
      </p:sp>
      <p:sp>
        <p:nvSpPr>
          <p:cNvPr id="13" name="Text 4"/>
          <p:cNvSpPr/>
          <p:nvPr/>
        </p:nvSpPr>
        <p:spPr>
          <a:xfrm>
            <a:off x="1010889" y="952500"/>
            <a:ext cx="5422074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550" b="1" dirty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Док-станция из </a:t>
            </a:r>
            <a:r>
              <a:rPr lang="ru-RU" sz="2550" b="1" dirty="0" smtClean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пробки</a:t>
            </a:r>
            <a:endParaRPr lang="ru-RU" sz="2550" b="1" dirty="0" smtClean="0">
              <a:solidFill>
                <a:srgbClr val="FFFFFF"/>
              </a:solidFill>
              <a:latin typeface="Geologica Cursive Bold" pitchFamily="34" charset="0"/>
              <a:ea typeface="Geologica Cursive Bold" pitchFamily="34" charset="-122"/>
              <a:cs typeface="Geologica Cursive Bold" pitchFamily="34" charset="-120"/>
            </a:endParaRPr>
          </a:p>
          <a:p>
            <a:pPr>
              <a:lnSpc>
                <a:spcPts val="2550"/>
              </a:lnSpc>
            </a:pPr>
            <a:r>
              <a:rPr lang="ru-RU" sz="2550" b="1" dirty="0" smtClean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и </a:t>
            </a:r>
            <a:r>
              <a:rPr lang="ru-RU" sz="2550" b="1" dirty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пшеничной </a:t>
            </a:r>
            <a:r>
              <a:rPr lang="ru-RU" sz="2550" b="1" dirty="0" smtClean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соломы, 5 Вт</a:t>
            </a:r>
            <a:endParaRPr lang="en-US" sz="2550" dirty="0"/>
          </a:p>
        </p:txBody>
      </p:sp>
      <p:sp>
        <p:nvSpPr>
          <p:cNvPr id="15" name="P215162"/>
          <p:cNvSpPr/>
          <p:nvPr/>
        </p:nvSpPr>
        <p:spPr>
          <a:xfrm>
            <a:off x="1010889" y="1752600"/>
            <a:ext cx="1295596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9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P308.099</a:t>
            </a:r>
            <a:endParaRPr lang="en-US" sz="1950" dirty="0"/>
          </a:p>
        </p:txBody>
      </p:sp>
      <p:sp>
        <p:nvSpPr>
          <p:cNvPr id="16" name="name_425"/>
          <p:cNvSpPr/>
          <p:nvPr/>
        </p:nvSpPr>
        <p:spPr>
          <a:xfrm>
            <a:off x="1010889" y="2152650"/>
            <a:ext cx="1764474" cy="125034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3750" b="1" strike="sngStrike" dirty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 </a:t>
            </a:r>
            <a:r>
              <a:rPr lang="en-US" sz="3750" b="1" strike="sngStrike" dirty="0" smtClean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683</a:t>
            </a:r>
            <a:r>
              <a:rPr lang="ru-RU" sz="3750" b="1" strike="sngStrike" dirty="0" smtClean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750" b="1" dirty="0" smtClean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ru-RU" sz="3750" b="1" dirty="0" smtClean="0">
              <a:solidFill>
                <a:srgbClr val="FFFFFF"/>
              </a:solidFill>
              <a:latin typeface="Geologica Cursive Bold" pitchFamily="34" charset="0"/>
              <a:ea typeface="Geologica Cursive Bold" pitchFamily="34" charset="-122"/>
              <a:cs typeface="Geologica Cursive Bold" pitchFamily="34" charset="-120"/>
            </a:endParaRPr>
          </a:p>
          <a:p>
            <a:pPr>
              <a:lnSpc>
                <a:spcPts val="3750"/>
              </a:lnSpc>
            </a:pPr>
            <a:r>
              <a:rPr lang="en-US" sz="3750" b="1" dirty="0" smtClean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</a:t>
            </a:r>
            <a:r>
              <a:rPr lang="ru-RU" sz="3750" b="1" dirty="0" smtClean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750" b="1" dirty="0" smtClean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490 </a:t>
            </a:r>
            <a:r>
              <a:rPr lang="en-US" sz="3750" b="1" dirty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ru-RU" sz="3750" b="1" dirty="0">
              <a:solidFill>
                <a:srgbClr val="FFFFFF"/>
              </a:solidFill>
              <a:latin typeface="Geologica Cursive Bold" pitchFamily="34" charset="0"/>
              <a:ea typeface="Geologica Cursive Bold" pitchFamily="34" charset="-122"/>
              <a:cs typeface="Geologica Cursive Bold" pitchFamily="34" charset="-120"/>
            </a:endParaRPr>
          </a:p>
          <a:p>
            <a:pPr marL="0" indent="0" algn="l">
              <a:lnSpc>
                <a:spcPts val="3750"/>
              </a:lnSpc>
              <a:buNone/>
            </a:pPr>
            <a:endParaRPr lang="en-US" sz="3750" dirty="0"/>
          </a:p>
        </p:txBody>
      </p:sp>
      <p:pic>
        <p:nvPicPr>
          <p:cNvPr id="8196" name="Picture 4" descr="https://xindaorussia.ru/upload/image/p308.199__b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7537" y="3100816"/>
            <a:ext cx="6108700" cy="610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71925" y="4533900"/>
            <a:ext cx="10334625" cy="121920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3870657" y="8845140"/>
            <a:ext cx="3745282" cy="81186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 0"/>
          <p:cNvSpPr/>
          <p:nvPr/>
        </p:nvSpPr>
        <p:spPr>
          <a:xfrm>
            <a:off x="13286031" y="8945257"/>
            <a:ext cx="5001969" cy="5546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Geologica Cursive Bold" pitchFamily="34" charset="0"/>
                <a:hlinkClick r:id="rId4"/>
              </a:rPr>
              <a:t>с</a:t>
            </a:r>
            <a:r>
              <a:rPr lang="ru-RU" sz="3600" b="1" dirty="0" smtClean="0">
                <a:solidFill>
                  <a:schemeClr val="bg1"/>
                </a:solidFill>
                <a:latin typeface="Geologica Cursive Bold" pitchFamily="34" charset="0"/>
                <a:hlinkClick r:id="rId4"/>
              </a:rPr>
              <a:t>мотреть </a:t>
            </a:r>
            <a:r>
              <a:rPr lang="ru-RU" sz="3600" b="1" dirty="0" smtClean="0">
                <a:solidFill>
                  <a:schemeClr val="bg1"/>
                </a:solidFill>
                <a:latin typeface="Geologica Cursive Bold" pitchFamily="34" charset="0"/>
                <a:hlinkClick r:id="rId4"/>
              </a:rPr>
              <a:t>все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xindaorussia.ru/upload/image/p322.613__g_300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7" y="2845729"/>
            <a:ext cx="5819321" cy="581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xd_connects_logo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2500" y="9514731"/>
            <a:ext cx="1857375" cy="230117"/>
          </a:xfrm>
          <a:prstGeom prst="rect">
            <a:avLst/>
          </a:prstGeom>
        </p:spPr>
      </p:pic>
      <p:sp>
        <p:nvSpPr>
          <p:cNvPr id="7" name="Embrace"/>
          <p:cNvSpPr/>
          <p:nvPr/>
        </p:nvSpPr>
        <p:spPr>
          <a:xfrm>
            <a:off x="952499" y="952500"/>
            <a:ext cx="3995281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Внешний аккумулятор</a:t>
            </a:r>
            <a:endParaRPr lang="en-US" sz="2550" dirty="0"/>
          </a:p>
        </p:txBody>
      </p:sp>
      <p:sp>
        <p:nvSpPr>
          <p:cNvPr id="8" name="RCS 900"/>
          <p:cNvSpPr/>
          <p:nvPr/>
        </p:nvSpPr>
        <p:spPr>
          <a:xfrm>
            <a:off x="952500" y="1411657"/>
            <a:ext cx="3744761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</a:t>
            </a:r>
            <a:r>
              <a:rPr lang="ru-RU" sz="1950" dirty="0" smtClean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переработанного</a:t>
            </a:r>
            <a:endParaRPr lang="ru-RU" sz="1950" dirty="0" smtClean="0">
              <a:solidFill>
                <a:srgbClr val="1C1C1C"/>
              </a:solidFill>
              <a:latin typeface="Geologica Cursive Regular" pitchFamily="34" charset="0"/>
              <a:ea typeface="Geologica Cursive Regular" pitchFamily="34" charset="-122"/>
              <a:cs typeface="Geologica Cursive Regular" pitchFamily="34" charset="-120"/>
            </a:endParaRPr>
          </a:p>
          <a:p>
            <a:pPr>
              <a:lnSpc>
                <a:spcPts val="1950"/>
              </a:lnSpc>
            </a:pPr>
            <a:r>
              <a:rPr lang="ru-RU" sz="1950" dirty="0" smtClean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ABS-пластика </a:t>
            </a:r>
            <a:r>
              <a:rPr lang="ru-RU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RCS, 5 000 </a:t>
            </a:r>
            <a:r>
              <a:rPr lang="ru-RU" sz="1950" dirty="0" err="1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мАч</a:t>
            </a:r>
            <a:endParaRPr lang="en-US" sz="1950" dirty="0"/>
          </a:p>
        </p:txBody>
      </p:sp>
      <p:sp>
        <p:nvSpPr>
          <p:cNvPr id="9" name="P4373014"/>
          <p:cNvSpPr/>
          <p:nvPr/>
        </p:nvSpPr>
        <p:spPr>
          <a:xfrm>
            <a:off x="952501" y="2116507"/>
            <a:ext cx="1588994" cy="33337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950" dirty="0">
                <a:solidFill>
                  <a:srgbClr val="60606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P322.61</a:t>
            </a:r>
            <a:endParaRPr lang="en-US" sz="1950" dirty="0"/>
          </a:p>
        </p:txBody>
      </p:sp>
      <p:pic>
        <p:nvPicPr>
          <p:cNvPr id="9220" name="Picture 4" descr="https://xindaorussia.ru/upload/image/P322.692__M_400__eba0dfc814fa4ef984225cd56586048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4" t="209" r="679" b="16055"/>
          <a:stretch>
            <a:fillRect/>
          </a:stretch>
        </p:blipFill>
        <p:spPr bwMode="auto">
          <a:xfrm>
            <a:off x="9055055" y="0"/>
            <a:ext cx="9270523" cy="1030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name_3559"/>
          <p:cNvSpPr/>
          <p:nvPr/>
        </p:nvSpPr>
        <p:spPr>
          <a:xfrm>
            <a:off x="952501" y="2517162"/>
            <a:ext cx="1857374" cy="98403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3750" b="1" strike="sngStrike" dirty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3 </a:t>
            </a:r>
            <a:r>
              <a:rPr lang="en-US" sz="3750" b="1" strike="sngStrike" dirty="0" smtClean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037</a:t>
            </a:r>
            <a:r>
              <a:rPr lang="ru-RU" sz="3750" b="1" strike="sngStrike" dirty="0" smtClean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750" b="1" strike="sngStrike" dirty="0" smtClean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r>
              <a:rPr lang="ru-RU" sz="3750" b="1" strike="sngStrike" dirty="0" smtClean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ru-RU" sz="3750" b="1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2 2</a:t>
            </a:r>
            <a:r>
              <a:rPr lang="en-US" sz="3750" b="1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90</a:t>
            </a:r>
            <a:r>
              <a:rPr lang="ru-RU" sz="3750" b="1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750" b="1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750" dirty="0"/>
          </a:p>
          <a:p>
            <a:pPr>
              <a:lnSpc>
                <a:spcPts val="3750"/>
              </a:lnSpc>
            </a:pPr>
            <a:endParaRPr lang="en-US" sz="3750" dirty="0"/>
          </a:p>
        </p:txBody>
      </p:sp>
      <p:pic>
        <p:nvPicPr>
          <p:cNvPr id="12" name="recycled_blended_claim_standard_(1)_1 4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445332" y="942975"/>
            <a:ext cx="666750" cy="666750"/>
          </a:xfrm>
          <a:prstGeom prst="rect">
            <a:avLst/>
          </a:prstGeom>
        </p:spPr>
      </p:pic>
      <p:sp>
        <p:nvSpPr>
          <p:cNvPr id="13" name="Embrace"/>
          <p:cNvSpPr/>
          <p:nvPr/>
        </p:nvSpPr>
        <p:spPr>
          <a:xfrm>
            <a:off x="13618400" y="976183"/>
            <a:ext cx="3995281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550" b="1" dirty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Внешний аккумулятор </a:t>
            </a:r>
            <a:r>
              <a:rPr lang="en-US" sz="2550" b="1" dirty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Terra</a:t>
            </a:r>
            <a:endParaRPr lang="en-US" sz="2550" dirty="0">
              <a:solidFill>
                <a:schemeClr val="bg1"/>
              </a:solidFill>
            </a:endParaRPr>
          </a:p>
        </p:txBody>
      </p:sp>
      <p:sp>
        <p:nvSpPr>
          <p:cNvPr id="14" name="RCS 900"/>
          <p:cNvSpPr/>
          <p:nvPr/>
        </p:nvSpPr>
        <p:spPr>
          <a:xfrm>
            <a:off x="13618399" y="1691164"/>
            <a:ext cx="3744761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1950" dirty="0">
                <a:solidFill>
                  <a:schemeClr val="bg1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переработанного алюминия RCS с быстрой зарядкой, 18 Вт, 10 000 </a:t>
            </a:r>
            <a:r>
              <a:rPr lang="ru-RU" sz="1950" dirty="0" err="1">
                <a:solidFill>
                  <a:schemeClr val="bg1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мАч</a:t>
            </a:r>
            <a:endParaRPr lang="en-US" sz="1950" dirty="0">
              <a:solidFill>
                <a:schemeClr val="bg1"/>
              </a:solidFill>
            </a:endParaRPr>
          </a:p>
        </p:txBody>
      </p:sp>
      <p:sp>
        <p:nvSpPr>
          <p:cNvPr id="15" name="P4373014"/>
          <p:cNvSpPr/>
          <p:nvPr/>
        </p:nvSpPr>
        <p:spPr>
          <a:xfrm>
            <a:off x="13618400" y="2608526"/>
            <a:ext cx="1588994" cy="33337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950" dirty="0">
                <a:solidFill>
                  <a:schemeClr val="bg1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P322.692</a:t>
            </a:r>
            <a:endParaRPr lang="en-US" sz="1950" dirty="0">
              <a:solidFill>
                <a:schemeClr val="bg1"/>
              </a:solidFill>
            </a:endParaRPr>
          </a:p>
        </p:txBody>
      </p:sp>
      <p:sp>
        <p:nvSpPr>
          <p:cNvPr id="16" name="name_3559"/>
          <p:cNvSpPr/>
          <p:nvPr/>
        </p:nvSpPr>
        <p:spPr>
          <a:xfrm>
            <a:off x="13618400" y="3009181"/>
            <a:ext cx="1857374" cy="98403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3750" b="1" strike="sngStrike" dirty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5 </a:t>
            </a:r>
            <a:r>
              <a:rPr lang="en-US" sz="3750" b="1" strike="sngStrike" dirty="0" smtClean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917</a:t>
            </a:r>
            <a:r>
              <a:rPr lang="ru-RU" sz="3750" b="1" strike="sngStrike" dirty="0" smtClean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750" b="1" strike="sngStrike" dirty="0" smtClean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r>
              <a:rPr lang="ru-RU" sz="3750" b="1" strike="sngStrike" dirty="0" smtClean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ru-RU" sz="3750" b="1" dirty="0" smtClean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4</a:t>
            </a:r>
            <a:r>
              <a:rPr lang="en-US" sz="3750" b="1" dirty="0" smtClean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ru-RU" sz="3750" b="1" dirty="0" smtClean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390</a:t>
            </a:r>
            <a:r>
              <a:rPr lang="en-US" sz="3750" b="1" dirty="0" smtClean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₽</a:t>
            </a:r>
            <a:endParaRPr lang="en-US" sz="3750" dirty="0">
              <a:solidFill>
                <a:schemeClr val="bg1"/>
              </a:solidFill>
            </a:endParaRPr>
          </a:p>
          <a:p>
            <a:pPr>
              <a:lnSpc>
                <a:spcPts val="3750"/>
              </a:lnSpc>
            </a:pPr>
            <a:endParaRPr lang="en-US" sz="3750" dirty="0"/>
          </a:p>
        </p:txBody>
      </p:sp>
      <p:pic>
        <p:nvPicPr>
          <p:cNvPr id="17" name="recycled_blended_claim_standard_(1)_1 4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162435" y="952500"/>
            <a:ext cx="666750" cy="6667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xd_connects_logo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5478125" y="9514731"/>
            <a:ext cx="1857375" cy="230117"/>
          </a:xfrm>
          <a:prstGeom prst="rect">
            <a:avLst/>
          </a:prstGeom>
        </p:spPr>
      </p:pic>
      <p:sp>
        <p:nvSpPr>
          <p:cNvPr id="8" name="Bobby Edge"/>
          <p:cNvSpPr/>
          <p:nvPr/>
        </p:nvSpPr>
        <p:spPr>
          <a:xfrm>
            <a:off x="952500" y="952500"/>
            <a:ext cx="3476625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Внешний аккумулятор </a:t>
            </a: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Urban Vitamin Alameda</a:t>
            </a:r>
            <a:endParaRPr lang="en-US" sz="2550" dirty="0"/>
          </a:p>
        </p:txBody>
      </p:sp>
      <p:sp>
        <p:nvSpPr>
          <p:cNvPr id="10" name="P7062501"/>
          <p:cNvSpPr/>
          <p:nvPr/>
        </p:nvSpPr>
        <p:spPr>
          <a:xfrm>
            <a:off x="952500" y="2740819"/>
            <a:ext cx="26765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950" dirty="0">
                <a:solidFill>
                  <a:srgbClr val="929292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P322.70</a:t>
            </a:r>
            <a:endParaRPr lang="en-US" sz="1950" dirty="0"/>
          </a:p>
        </p:txBody>
      </p:sp>
      <p:sp>
        <p:nvSpPr>
          <p:cNvPr id="26" name="name_3559"/>
          <p:cNvSpPr/>
          <p:nvPr/>
        </p:nvSpPr>
        <p:spPr>
          <a:xfrm>
            <a:off x="952501" y="3161719"/>
            <a:ext cx="1857374" cy="98403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3750" b="1" strike="sngStrike" dirty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6 </a:t>
            </a:r>
            <a:r>
              <a:rPr lang="en-US" sz="3750" b="1" strike="sngStrike" dirty="0" smtClean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252 ₽</a:t>
            </a:r>
            <a:r>
              <a:rPr lang="ru-RU" sz="3750" b="1" strike="sngStrike" dirty="0" smtClean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ru-RU" sz="3750" b="1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3</a:t>
            </a:r>
            <a:r>
              <a:rPr lang="en-US" sz="3750" b="1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ru-RU" sz="3750" b="1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690</a:t>
            </a:r>
            <a:r>
              <a:rPr lang="en-US" sz="3750" b="1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₽</a:t>
            </a:r>
            <a:endParaRPr lang="en-US" sz="3750" dirty="0"/>
          </a:p>
          <a:p>
            <a:pPr>
              <a:lnSpc>
                <a:spcPts val="3750"/>
              </a:lnSpc>
            </a:pPr>
            <a:endParaRPr lang="en-US" sz="3750" dirty="0"/>
          </a:p>
        </p:txBody>
      </p:sp>
      <p:sp>
        <p:nvSpPr>
          <p:cNvPr id="27" name="rPET AWARE 16"/>
          <p:cNvSpPr/>
          <p:nvPr/>
        </p:nvSpPr>
        <p:spPr>
          <a:xfrm>
            <a:off x="952501" y="2052638"/>
            <a:ext cx="346710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 быстрой зарядкой </a:t>
            </a:r>
            <a:r>
              <a:rPr lang="ru-RU" sz="1950" dirty="0" smtClean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PD,</a:t>
            </a:r>
            <a:endParaRPr lang="en-US" sz="1950" dirty="0" smtClean="0">
              <a:solidFill>
                <a:srgbClr val="1C1C1C"/>
              </a:solidFill>
              <a:latin typeface="Geologica Cursive Regular" pitchFamily="34" charset="0"/>
              <a:ea typeface="Geologica Cursive Regular" pitchFamily="34" charset="-122"/>
              <a:cs typeface="Geologica Cursive Regular" pitchFamily="34" charset="-120"/>
            </a:endParaRPr>
          </a:p>
          <a:p>
            <a:pPr>
              <a:lnSpc>
                <a:spcPts val="1950"/>
              </a:lnSpc>
            </a:pPr>
            <a:r>
              <a:rPr lang="ru-RU" sz="1950" dirty="0" smtClean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18 </a:t>
            </a:r>
            <a:r>
              <a:rPr lang="ru-RU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Вт, </a:t>
            </a:r>
            <a:r>
              <a:rPr lang="ru-RU" sz="1950" dirty="0" smtClean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10</a:t>
            </a:r>
            <a:r>
              <a:rPr lang="en-US" sz="1950" dirty="0" smtClean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 </a:t>
            </a:r>
            <a:r>
              <a:rPr lang="ru-RU" sz="1950" dirty="0" smtClean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000 </a:t>
            </a:r>
            <a:r>
              <a:rPr lang="ru-RU" sz="1950" dirty="0" err="1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мАч</a:t>
            </a:r>
            <a:endParaRPr lang="en-US" sz="1950" dirty="0"/>
          </a:p>
        </p:txBody>
      </p:sp>
      <p:pic>
        <p:nvPicPr>
          <p:cNvPr id="4098" name="Picture 2" descr="https://xindaorussia.ru/upload/image/p322.701__b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121" y="976313"/>
            <a:ext cx="3443158" cy="344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xindaorussia.ru/upload/phpthumb/p322.705__p_500_thumb_90280deffe7bc5a759113d93ecf485f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5362575"/>
            <a:ext cx="3443157" cy="344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xindaorussia.ru/upload/image/p322.703__p_5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121" y="5362575"/>
            <a:ext cx="3455129" cy="345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xindaorussia.ru/upload/image/p322.753__b_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8400" y="966788"/>
            <a:ext cx="3475073" cy="347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Bobby Edge"/>
          <p:cNvSpPr/>
          <p:nvPr/>
        </p:nvSpPr>
        <p:spPr>
          <a:xfrm>
            <a:off x="9810749" y="981075"/>
            <a:ext cx="3476625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Внешний аккумулятор </a:t>
            </a: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Urban Vitamin Pasadena </a:t>
            </a:r>
            <a:endParaRPr lang="en-US" sz="2550" dirty="0"/>
          </a:p>
        </p:txBody>
      </p:sp>
      <p:sp>
        <p:nvSpPr>
          <p:cNvPr id="32" name="P7062501"/>
          <p:cNvSpPr/>
          <p:nvPr/>
        </p:nvSpPr>
        <p:spPr>
          <a:xfrm>
            <a:off x="9810749" y="2769394"/>
            <a:ext cx="26765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950" dirty="0">
                <a:solidFill>
                  <a:srgbClr val="929292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P322.75</a:t>
            </a:r>
            <a:endParaRPr lang="en-US" sz="1950" dirty="0"/>
          </a:p>
        </p:txBody>
      </p:sp>
      <p:sp>
        <p:nvSpPr>
          <p:cNvPr id="33" name="name_3559"/>
          <p:cNvSpPr/>
          <p:nvPr/>
        </p:nvSpPr>
        <p:spPr>
          <a:xfrm>
            <a:off x="9810750" y="3190294"/>
            <a:ext cx="1857374" cy="98403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3750" b="1" strike="sngStrike" dirty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8 </a:t>
            </a:r>
            <a:r>
              <a:rPr lang="en-US" sz="3750" b="1" strike="sngStrike" dirty="0" smtClean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120 ₽</a:t>
            </a:r>
            <a:r>
              <a:rPr lang="ru-RU" sz="3750" b="1" strike="sngStrike" dirty="0" smtClean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ru-RU" sz="3750" b="1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5</a:t>
            </a:r>
            <a:r>
              <a:rPr lang="en-US" sz="3750" b="1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ru-RU" sz="3750" b="1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290</a:t>
            </a:r>
            <a:r>
              <a:rPr lang="en-US" sz="3750" b="1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₽</a:t>
            </a:r>
            <a:endParaRPr lang="en-US" sz="3750" dirty="0"/>
          </a:p>
          <a:p>
            <a:pPr>
              <a:lnSpc>
                <a:spcPts val="3750"/>
              </a:lnSpc>
            </a:pPr>
            <a:endParaRPr lang="en-US" sz="3750" dirty="0"/>
          </a:p>
        </p:txBody>
      </p:sp>
      <p:sp>
        <p:nvSpPr>
          <p:cNvPr id="34" name="rPET AWARE 16"/>
          <p:cNvSpPr/>
          <p:nvPr/>
        </p:nvSpPr>
        <p:spPr>
          <a:xfrm>
            <a:off x="9810750" y="2081213"/>
            <a:ext cx="346710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 быстрой зарядкой </a:t>
            </a:r>
            <a:r>
              <a:rPr lang="ru-RU" sz="1950" dirty="0" smtClean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PD,</a:t>
            </a:r>
            <a:endParaRPr lang="en-US" sz="1950" dirty="0" smtClean="0">
              <a:solidFill>
                <a:srgbClr val="1C1C1C"/>
              </a:solidFill>
              <a:latin typeface="Geologica Cursive Regular" pitchFamily="34" charset="0"/>
              <a:ea typeface="Geologica Cursive Regular" pitchFamily="34" charset="-122"/>
              <a:cs typeface="Geologica Cursive Regular" pitchFamily="34" charset="-120"/>
            </a:endParaRPr>
          </a:p>
          <a:p>
            <a:pPr>
              <a:lnSpc>
                <a:spcPts val="1950"/>
              </a:lnSpc>
            </a:pPr>
            <a:r>
              <a:rPr lang="ru-RU" sz="1950" dirty="0" smtClean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18 Вт, </a:t>
            </a:r>
            <a:r>
              <a:rPr lang="en-US" sz="1950" dirty="0" smtClean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2</a:t>
            </a:r>
            <a:r>
              <a:rPr lang="ru-RU" sz="1950" dirty="0" smtClean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0</a:t>
            </a:r>
            <a:r>
              <a:rPr lang="en-US" sz="1950" dirty="0" smtClean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 </a:t>
            </a:r>
            <a:r>
              <a:rPr lang="ru-RU" sz="1950" dirty="0" smtClean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000 </a:t>
            </a:r>
            <a:r>
              <a:rPr lang="ru-RU" sz="1950" dirty="0" err="1" smtClean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мАч</a:t>
            </a:r>
            <a:endParaRPr lang="en-US" sz="1950" dirty="0"/>
          </a:p>
        </p:txBody>
      </p:sp>
      <p:pic>
        <p:nvPicPr>
          <p:cNvPr id="4106" name="Picture 10" descr="https://xindaorussia.ru/upload/image/p322.751__p_5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1988" y="5362575"/>
            <a:ext cx="3475386" cy="347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xindaorussia.ru/upload/image/p322.755__p_50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6373" y="5370861"/>
            <a:ext cx="346710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s://xindaorussia.ru/upload/image/P322.379__B_3__eb29213a123e4dcc8d38a0654720803e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307" y="2719761"/>
            <a:ext cx="5994693" cy="599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xd_connects_logo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2500" y="9514731"/>
            <a:ext cx="1857375" cy="230117"/>
          </a:xfrm>
          <a:prstGeom prst="rect">
            <a:avLst/>
          </a:prstGeom>
        </p:spPr>
      </p:pic>
      <p:sp>
        <p:nvSpPr>
          <p:cNvPr id="7" name="Embrace"/>
          <p:cNvSpPr/>
          <p:nvPr/>
        </p:nvSpPr>
        <p:spPr>
          <a:xfrm>
            <a:off x="952499" y="952500"/>
            <a:ext cx="5773977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Внешний </a:t>
            </a:r>
            <a:r>
              <a:rPr lang="ru-RU" sz="2550" b="1" dirty="0" smtClean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аккумулятор, 5 000 </a:t>
            </a:r>
            <a:r>
              <a:rPr lang="ru-RU" sz="2550" b="1" dirty="0" err="1" smtClean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мАч</a:t>
            </a:r>
            <a:endParaRPr lang="en-US" sz="2550" dirty="0"/>
          </a:p>
        </p:txBody>
      </p:sp>
      <p:sp>
        <p:nvSpPr>
          <p:cNvPr id="8" name="RCS 900"/>
          <p:cNvSpPr/>
          <p:nvPr/>
        </p:nvSpPr>
        <p:spPr>
          <a:xfrm>
            <a:off x="952500" y="1424184"/>
            <a:ext cx="2609850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переработанного пластика </a:t>
            </a: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RCS</a:t>
            </a:r>
            <a:endParaRPr lang="en-US" sz="1950" dirty="0"/>
          </a:p>
        </p:txBody>
      </p:sp>
      <p:sp>
        <p:nvSpPr>
          <p:cNvPr id="9" name="P4373014"/>
          <p:cNvSpPr/>
          <p:nvPr/>
        </p:nvSpPr>
        <p:spPr>
          <a:xfrm>
            <a:off x="952500" y="2129034"/>
            <a:ext cx="1588994" cy="33337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950" dirty="0">
                <a:solidFill>
                  <a:srgbClr val="60606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P322.379</a:t>
            </a:r>
            <a:endParaRPr lang="en-US" sz="1950" dirty="0"/>
          </a:p>
        </p:txBody>
      </p:sp>
      <p:pic>
        <p:nvPicPr>
          <p:cNvPr id="6146" name="Picture 2" descr="https://xindaorussia.ru/upload/image/P322.389__M_401__92f52fd697ec4b2b8de364f0bb8690b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7" r="17025"/>
          <a:stretch>
            <a:fillRect/>
          </a:stretch>
        </p:blipFill>
        <p:spPr bwMode="auto">
          <a:xfrm>
            <a:off x="9143999" y="0"/>
            <a:ext cx="9200271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0"/>
          <p:cNvSpPr/>
          <p:nvPr/>
        </p:nvSpPr>
        <p:spPr>
          <a:xfrm>
            <a:off x="9910399" y="7495449"/>
            <a:ext cx="5736399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550" b="1" dirty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Внешний </a:t>
            </a:r>
            <a:r>
              <a:rPr lang="ru-RU" sz="2550" b="1" dirty="0" smtClean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аккумулятор, 8 000 </a:t>
            </a:r>
            <a:r>
              <a:rPr lang="ru-RU" sz="2550" b="1" dirty="0" err="1" smtClean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мАч</a:t>
            </a:r>
            <a:endParaRPr lang="en-US" sz="2550" dirty="0">
              <a:solidFill>
                <a:schemeClr val="bg1"/>
              </a:solidFill>
            </a:endParaRPr>
          </a:p>
        </p:txBody>
      </p:sp>
      <p:sp>
        <p:nvSpPr>
          <p:cNvPr id="12" name="RCS"/>
          <p:cNvSpPr/>
          <p:nvPr/>
        </p:nvSpPr>
        <p:spPr>
          <a:xfrm>
            <a:off x="9910398" y="7962174"/>
            <a:ext cx="7598731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1950" dirty="0" smtClean="0">
                <a:solidFill>
                  <a:schemeClr val="bg1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 </a:t>
            </a:r>
            <a:r>
              <a:rPr lang="ru-RU" sz="1950" dirty="0">
                <a:solidFill>
                  <a:schemeClr val="bg1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функцией беспроводной зарядки</a:t>
            </a:r>
            <a:endParaRPr lang="en-US" sz="1950" dirty="0">
              <a:solidFill>
                <a:schemeClr val="bg1"/>
              </a:solidFill>
            </a:endParaRPr>
          </a:p>
        </p:txBody>
      </p:sp>
      <p:sp>
        <p:nvSpPr>
          <p:cNvPr id="13" name="P215156"/>
          <p:cNvSpPr/>
          <p:nvPr/>
        </p:nvSpPr>
        <p:spPr>
          <a:xfrm>
            <a:off x="9910399" y="8362224"/>
            <a:ext cx="1264607" cy="190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950" dirty="0">
                <a:solidFill>
                  <a:schemeClr val="bg1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P322.389</a:t>
            </a:r>
            <a:endParaRPr lang="en-US" sz="1950" dirty="0">
              <a:solidFill>
                <a:schemeClr val="bg1"/>
              </a:solidFill>
            </a:endParaRPr>
          </a:p>
        </p:txBody>
      </p:sp>
      <p:sp>
        <p:nvSpPr>
          <p:cNvPr id="14" name="name_3559"/>
          <p:cNvSpPr/>
          <p:nvPr/>
        </p:nvSpPr>
        <p:spPr>
          <a:xfrm>
            <a:off x="9910399" y="8762274"/>
            <a:ext cx="2515420" cy="98403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3750" b="1" strike="sngStrike" dirty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4 </a:t>
            </a:r>
            <a:r>
              <a:rPr lang="en-US" sz="3750" b="1" strike="sngStrike" dirty="0" smtClean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898</a:t>
            </a:r>
            <a:r>
              <a:rPr lang="ru-RU" sz="3750" b="1" strike="sngStrike" dirty="0" smtClean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750" b="1" strike="sngStrike" dirty="0" smtClean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ru-RU" sz="3750" b="1" strike="sngStrike" dirty="0">
              <a:solidFill>
                <a:schemeClr val="bg1"/>
              </a:solidFill>
              <a:latin typeface="Geologica Cursive Bold" pitchFamily="34" charset="0"/>
              <a:ea typeface="Geologica Cursive Bold" pitchFamily="34" charset="-122"/>
              <a:cs typeface="Geologica Cursive Bold" pitchFamily="34" charset="-120"/>
            </a:endParaRPr>
          </a:p>
          <a:p>
            <a:pPr>
              <a:lnSpc>
                <a:spcPts val="3750"/>
              </a:lnSpc>
            </a:pPr>
            <a:r>
              <a:rPr lang="ru-RU" sz="3750" b="1" dirty="0" smtClean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3 790 </a:t>
            </a:r>
            <a:r>
              <a:rPr lang="en-US" sz="3750" b="1" dirty="0" smtClean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750" dirty="0">
              <a:solidFill>
                <a:schemeClr val="bg1"/>
              </a:solidFill>
            </a:endParaRPr>
          </a:p>
          <a:p>
            <a:pPr>
              <a:lnSpc>
                <a:spcPts val="3750"/>
              </a:lnSpc>
            </a:pPr>
            <a:endParaRPr lang="en-US" sz="3750" dirty="0"/>
          </a:p>
        </p:txBody>
      </p:sp>
      <p:sp>
        <p:nvSpPr>
          <p:cNvPr id="15" name="name_3559"/>
          <p:cNvSpPr/>
          <p:nvPr/>
        </p:nvSpPr>
        <p:spPr>
          <a:xfrm>
            <a:off x="952501" y="2550484"/>
            <a:ext cx="1857374" cy="98403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3750" b="1" strike="sngStrike" dirty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3 </a:t>
            </a:r>
            <a:r>
              <a:rPr lang="en-US" sz="3750" b="1" strike="sngStrike" dirty="0" smtClean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206</a:t>
            </a:r>
            <a:r>
              <a:rPr lang="ru-RU" sz="3750" b="1" strike="sngStrike" dirty="0" smtClean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750" b="1" strike="sngStrike" dirty="0" smtClean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r>
              <a:rPr lang="ru-RU" sz="3750" b="1" strike="sngStrike" dirty="0" smtClean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ru-RU" sz="3750" b="1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2 990 </a:t>
            </a:r>
            <a:r>
              <a:rPr lang="en-US" sz="3750" b="1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750" dirty="0"/>
          </a:p>
          <a:p>
            <a:pPr>
              <a:lnSpc>
                <a:spcPts val="3750"/>
              </a:lnSpc>
            </a:pPr>
            <a:endParaRPr lang="en-US" sz="3750" dirty="0"/>
          </a:p>
        </p:txBody>
      </p:sp>
      <p:pic>
        <p:nvPicPr>
          <p:cNvPr id="16" name="recycled_blended_claim_standard_(1)_1 5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524750" y="952500"/>
            <a:ext cx="666750" cy="666750"/>
          </a:xfrm>
          <a:prstGeom prst="rect">
            <a:avLst/>
          </a:prstGeom>
        </p:spPr>
      </p:pic>
      <p:pic>
        <p:nvPicPr>
          <p:cNvPr id="17" name="recycled_blended_claim_standard_(1)_1 4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668750" y="952500"/>
            <a:ext cx="666750" cy="6667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xindaorussia.ru/upload/image/P308.431__G_300__aaaaeebada0248c9ab82f8bc2dc2d769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2485131"/>
            <a:ext cx="6782844" cy="678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xd_connects_logo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2500" y="9514731"/>
            <a:ext cx="1857375" cy="230117"/>
          </a:xfrm>
          <a:prstGeom prst="rect">
            <a:avLst/>
          </a:prstGeom>
        </p:spPr>
      </p:pic>
      <p:sp>
        <p:nvSpPr>
          <p:cNvPr id="7" name="Embrace"/>
          <p:cNvSpPr/>
          <p:nvPr/>
        </p:nvSpPr>
        <p:spPr>
          <a:xfrm>
            <a:off x="952500" y="952500"/>
            <a:ext cx="3782338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550" b="1" dirty="0" smtClean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Док-станция</a:t>
            </a:r>
            <a:endParaRPr lang="ru-RU" sz="2550" b="1" dirty="0">
              <a:solidFill>
                <a:srgbClr val="1C1C1C"/>
              </a:solidFill>
              <a:latin typeface="Geologica Cursive Bold" pitchFamily="34" charset="0"/>
              <a:ea typeface="Geologica Cursive Bold" pitchFamily="34" charset="-122"/>
              <a:cs typeface="Geologica Cursive Bold" pitchFamily="34" charset="-120"/>
            </a:endParaRPr>
          </a:p>
          <a:p>
            <a:pPr>
              <a:lnSpc>
                <a:spcPts val="2550"/>
              </a:lnSpc>
            </a:pPr>
            <a:r>
              <a:rPr lang="ru-RU" sz="2550" b="1" dirty="0">
                <a:solidFill>
                  <a:srgbClr val="1C1C1C"/>
                </a:solidFill>
                <a:latin typeface="Geologica Cursive Bold" pitchFamily="34" charset="0"/>
              </a:rPr>
              <a:t>д</a:t>
            </a:r>
            <a:r>
              <a:rPr lang="ru-RU" sz="2550" b="1" dirty="0" smtClean="0">
                <a:solidFill>
                  <a:srgbClr val="1C1C1C"/>
                </a:solidFill>
                <a:latin typeface="Geologica Cursive Bold" pitchFamily="34" charset="0"/>
              </a:rPr>
              <a:t>ля быстрой зарядки</a:t>
            </a:r>
            <a:endParaRPr lang="en-US" sz="2550" dirty="0"/>
          </a:p>
        </p:txBody>
      </p:sp>
      <p:sp>
        <p:nvSpPr>
          <p:cNvPr id="8" name="RCS 900"/>
          <p:cNvSpPr/>
          <p:nvPr/>
        </p:nvSpPr>
        <p:spPr>
          <a:xfrm>
            <a:off x="952500" y="1743075"/>
            <a:ext cx="3657078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переработанного пластика </a:t>
            </a:r>
            <a:r>
              <a:rPr lang="ru-RU" sz="1950" dirty="0" smtClean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RCS, </a:t>
            </a:r>
            <a:r>
              <a:rPr lang="ru-RU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15 Вт</a:t>
            </a:r>
            <a:endParaRPr lang="en-US" sz="1950" dirty="0"/>
          </a:p>
        </p:txBody>
      </p:sp>
      <p:sp>
        <p:nvSpPr>
          <p:cNvPr id="9" name="P4373014"/>
          <p:cNvSpPr/>
          <p:nvPr/>
        </p:nvSpPr>
        <p:spPr>
          <a:xfrm>
            <a:off x="952500" y="2410719"/>
            <a:ext cx="1588994" cy="33337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950" dirty="0">
                <a:solidFill>
                  <a:srgbClr val="60606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P308.43</a:t>
            </a:r>
            <a:endParaRPr lang="en-US" sz="1950" dirty="0"/>
          </a:p>
        </p:txBody>
      </p:sp>
      <p:sp>
        <p:nvSpPr>
          <p:cNvPr id="11" name="name_3559"/>
          <p:cNvSpPr/>
          <p:nvPr/>
        </p:nvSpPr>
        <p:spPr>
          <a:xfrm>
            <a:off x="952501" y="2916437"/>
            <a:ext cx="1857374" cy="98403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3750" b="1" strike="sngStrike" dirty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2 </a:t>
            </a:r>
            <a:r>
              <a:rPr lang="en-US" sz="3750" b="1" strike="sngStrike" dirty="0" smtClean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188</a:t>
            </a:r>
            <a:r>
              <a:rPr lang="ru-RU" sz="3750" b="1" strike="sngStrike" dirty="0" smtClean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750" b="1" strike="sngStrike" dirty="0" smtClean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r>
              <a:rPr lang="ru-RU" sz="3750" b="1" strike="sngStrike" dirty="0" smtClean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ru-RU" sz="3750" b="1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1 790 </a:t>
            </a:r>
            <a:r>
              <a:rPr lang="en-US" sz="3750" b="1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750" dirty="0"/>
          </a:p>
          <a:p>
            <a:pPr>
              <a:lnSpc>
                <a:spcPts val="3750"/>
              </a:lnSpc>
            </a:pPr>
            <a:endParaRPr lang="en-US" sz="3750" dirty="0"/>
          </a:p>
        </p:txBody>
      </p:sp>
      <p:pic>
        <p:nvPicPr>
          <p:cNvPr id="12" name="recycled_blended_claim_standard_(1)_1 5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524750" y="952500"/>
            <a:ext cx="666750" cy="666750"/>
          </a:xfrm>
          <a:prstGeom prst="rect">
            <a:avLst/>
          </a:prstGeom>
        </p:spPr>
      </p:pic>
      <p:pic>
        <p:nvPicPr>
          <p:cNvPr id="1028" name="Picture 4" descr="https://xindaorussia.ru/upload/image/p322.233__m_40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" r="44206" b="9371"/>
          <a:stretch>
            <a:fillRect/>
          </a:stretch>
        </p:blipFill>
        <p:spPr bwMode="auto">
          <a:xfrm>
            <a:off x="9144000" y="0"/>
            <a:ext cx="9220200" cy="1029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0"/>
          <p:cNvSpPr/>
          <p:nvPr/>
        </p:nvSpPr>
        <p:spPr>
          <a:xfrm>
            <a:off x="10096500" y="952500"/>
            <a:ext cx="5736399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550" b="1" dirty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Внешний </a:t>
            </a:r>
            <a:r>
              <a:rPr lang="ru-RU" sz="2550" b="1" dirty="0" smtClean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аккумулятор, 5 000 </a:t>
            </a:r>
            <a:r>
              <a:rPr lang="ru-RU" sz="2550" b="1" dirty="0" err="1" smtClean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мАч</a:t>
            </a:r>
            <a:endParaRPr lang="en-US" sz="2550" dirty="0">
              <a:solidFill>
                <a:schemeClr val="bg1"/>
              </a:solidFill>
            </a:endParaRPr>
          </a:p>
        </p:txBody>
      </p:sp>
      <p:sp>
        <p:nvSpPr>
          <p:cNvPr id="14" name="RCS"/>
          <p:cNvSpPr/>
          <p:nvPr/>
        </p:nvSpPr>
        <p:spPr>
          <a:xfrm>
            <a:off x="10096500" y="1419225"/>
            <a:ext cx="4320958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1950" dirty="0">
                <a:solidFill>
                  <a:schemeClr val="bg1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 защитой от микробов</a:t>
            </a:r>
            <a:endParaRPr lang="en-US" sz="1950" dirty="0">
              <a:solidFill>
                <a:schemeClr val="bg1"/>
              </a:solidFill>
            </a:endParaRPr>
          </a:p>
        </p:txBody>
      </p:sp>
      <p:sp>
        <p:nvSpPr>
          <p:cNvPr id="15" name="P215156"/>
          <p:cNvSpPr/>
          <p:nvPr/>
        </p:nvSpPr>
        <p:spPr>
          <a:xfrm>
            <a:off x="10096500" y="1819275"/>
            <a:ext cx="1264607" cy="190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950" dirty="0">
                <a:solidFill>
                  <a:schemeClr val="bg1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P322.233</a:t>
            </a:r>
            <a:endParaRPr lang="en-US" sz="1950" dirty="0">
              <a:solidFill>
                <a:schemeClr val="bg1"/>
              </a:solidFill>
            </a:endParaRPr>
          </a:p>
        </p:txBody>
      </p:sp>
      <p:sp>
        <p:nvSpPr>
          <p:cNvPr id="16" name="name_3559"/>
          <p:cNvSpPr/>
          <p:nvPr/>
        </p:nvSpPr>
        <p:spPr>
          <a:xfrm>
            <a:off x="10096500" y="2219325"/>
            <a:ext cx="1857374" cy="98403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3750" b="1" strike="sngStrike" dirty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2 </a:t>
            </a:r>
            <a:r>
              <a:rPr lang="en-US" sz="3750" b="1" strike="sngStrike" dirty="0" smtClean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499</a:t>
            </a:r>
            <a:r>
              <a:rPr lang="ru-RU" sz="3750" b="1" strike="sngStrike" dirty="0" smtClean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750" b="1" strike="sngStrike" dirty="0" smtClean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r>
              <a:rPr lang="ru-RU" sz="3750" b="1" strike="sngStrike" dirty="0" smtClean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ru-RU" sz="3750" b="1" dirty="0" smtClean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</a:t>
            </a:r>
            <a:r>
              <a:rPr lang="en-US" sz="3750" b="1" dirty="0" smtClean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ru-RU" sz="3750" b="1" dirty="0" smtClean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990</a:t>
            </a:r>
            <a:r>
              <a:rPr lang="en-US" sz="3750" b="1" dirty="0" smtClean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₽</a:t>
            </a:r>
            <a:endParaRPr lang="en-US" sz="3750" dirty="0">
              <a:solidFill>
                <a:schemeClr val="bg1"/>
              </a:solidFill>
            </a:endParaRPr>
          </a:p>
          <a:p>
            <a:pPr>
              <a:lnSpc>
                <a:spcPts val="3750"/>
              </a:lnSpc>
            </a:pPr>
            <a:endParaRPr lang="en-US" sz="3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xd_connects_logo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5478125" y="9514731"/>
            <a:ext cx="1857375" cy="230117"/>
          </a:xfrm>
          <a:prstGeom prst="rect">
            <a:avLst/>
          </a:prstGeom>
        </p:spPr>
      </p:pic>
      <p:sp>
        <p:nvSpPr>
          <p:cNvPr id="8" name="Bobby Edge"/>
          <p:cNvSpPr/>
          <p:nvPr/>
        </p:nvSpPr>
        <p:spPr>
          <a:xfrm>
            <a:off x="1350237" y="952500"/>
            <a:ext cx="4032859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Плетеный кабель 3-в-1</a:t>
            </a:r>
            <a:endParaRPr lang="en-US" sz="2550" dirty="0"/>
          </a:p>
        </p:txBody>
      </p:sp>
      <p:sp>
        <p:nvSpPr>
          <p:cNvPr id="10" name="P7062501"/>
          <p:cNvSpPr/>
          <p:nvPr/>
        </p:nvSpPr>
        <p:spPr>
          <a:xfrm>
            <a:off x="1356470" y="1371705"/>
            <a:ext cx="26765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950" dirty="0">
                <a:solidFill>
                  <a:srgbClr val="929292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P302.232</a:t>
            </a:r>
            <a:endParaRPr lang="en-US" sz="1950" dirty="0"/>
          </a:p>
        </p:txBody>
      </p:sp>
      <p:sp>
        <p:nvSpPr>
          <p:cNvPr id="26" name="name_3559"/>
          <p:cNvSpPr/>
          <p:nvPr/>
        </p:nvSpPr>
        <p:spPr>
          <a:xfrm>
            <a:off x="1356471" y="1792605"/>
            <a:ext cx="1857374" cy="98403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3750" b="1" strike="sngStrike" dirty="0" smtClean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518</a:t>
            </a:r>
            <a:r>
              <a:rPr lang="ru-RU" sz="3750" b="1" strike="sngStrike" dirty="0" smtClean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750" b="1" strike="sngStrike" dirty="0" smtClean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ru-RU" sz="3750" b="1" strike="sngStrike" dirty="0">
              <a:solidFill>
                <a:schemeClr val="bg1">
                  <a:lumMod val="75000"/>
                </a:schemeClr>
              </a:solidFill>
              <a:latin typeface="Geologica Cursive Bold" pitchFamily="34" charset="0"/>
              <a:ea typeface="Geologica Cursive Bold" pitchFamily="34" charset="-122"/>
              <a:cs typeface="Geologica Cursive Bold" pitchFamily="34" charset="-120"/>
            </a:endParaRPr>
          </a:p>
          <a:p>
            <a:pPr>
              <a:lnSpc>
                <a:spcPts val="3750"/>
              </a:lnSpc>
            </a:pPr>
            <a:r>
              <a:rPr lang="ru-RU" sz="3750" b="1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4</a:t>
            </a:r>
            <a:r>
              <a:rPr lang="ru-RU" sz="3750" b="1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90</a:t>
            </a:r>
            <a:r>
              <a:rPr lang="en-US" sz="3750" b="1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₽</a:t>
            </a:r>
            <a:endParaRPr lang="en-US" sz="3750" dirty="0"/>
          </a:p>
          <a:p>
            <a:pPr>
              <a:lnSpc>
                <a:spcPts val="3750"/>
              </a:lnSpc>
            </a:pPr>
            <a:endParaRPr lang="en-US" sz="3750" dirty="0"/>
          </a:p>
        </p:txBody>
      </p:sp>
      <p:sp>
        <p:nvSpPr>
          <p:cNvPr id="31" name="Bobby Edge"/>
          <p:cNvSpPr/>
          <p:nvPr/>
        </p:nvSpPr>
        <p:spPr>
          <a:xfrm>
            <a:off x="12600689" y="966788"/>
            <a:ext cx="4035846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Карманный внешний </a:t>
            </a:r>
            <a:r>
              <a:rPr lang="ru-RU" sz="2550" b="1" dirty="0" smtClean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аккумулятор, 5 000 </a:t>
            </a:r>
            <a:r>
              <a:rPr lang="ru-RU" sz="2550" b="1" dirty="0" err="1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мАч</a:t>
            </a:r>
            <a:endParaRPr lang="en-US" sz="2550" dirty="0"/>
          </a:p>
        </p:txBody>
      </p:sp>
      <p:sp>
        <p:nvSpPr>
          <p:cNvPr id="32" name="P7062501"/>
          <p:cNvSpPr/>
          <p:nvPr/>
        </p:nvSpPr>
        <p:spPr>
          <a:xfrm>
            <a:off x="12601184" y="1766926"/>
            <a:ext cx="26765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950" dirty="0">
                <a:solidFill>
                  <a:srgbClr val="929292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P324.761</a:t>
            </a:r>
            <a:endParaRPr lang="en-US" sz="1950" dirty="0"/>
          </a:p>
        </p:txBody>
      </p:sp>
      <p:sp>
        <p:nvSpPr>
          <p:cNvPr id="33" name="name_3559"/>
          <p:cNvSpPr/>
          <p:nvPr/>
        </p:nvSpPr>
        <p:spPr>
          <a:xfrm>
            <a:off x="12601185" y="2187826"/>
            <a:ext cx="1857374" cy="98403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3750" b="1" strike="sngStrike" dirty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 </a:t>
            </a:r>
            <a:r>
              <a:rPr lang="en-US" sz="3750" b="1" strike="sngStrike" dirty="0" smtClean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990</a:t>
            </a:r>
            <a:r>
              <a:rPr lang="ru-RU" sz="3750" b="1" strike="sngStrike" dirty="0" smtClean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750" b="1" strike="sngStrike" dirty="0" smtClean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r>
              <a:rPr lang="ru-RU" sz="3750" b="1" strike="sngStrike" dirty="0" smtClean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ru-RU" sz="3750" b="1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1 490</a:t>
            </a:r>
            <a:r>
              <a:rPr lang="en-US" sz="3750" b="1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₽</a:t>
            </a:r>
            <a:endParaRPr lang="en-US" sz="3750" dirty="0"/>
          </a:p>
          <a:p>
            <a:pPr>
              <a:lnSpc>
                <a:spcPts val="3750"/>
              </a:lnSpc>
            </a:pPr>
            <a:endParaRPr lang="en-US" sz="3750" dirty="0"/>
          </a:p>
        </p:txBody>
      </p:sp>
      <p:pic>
        <p:nvPicPr>
          <p:cNvPr id="12290" name="Picture 2" descr="https://xindaorussia.ru/upload/image/p324.763__g_3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0767" y="3904525"/>
            <a:ext cx="4803937" cy="480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xindaorussia.ru/upload/phpthumb/P302121_5_thumb_6758ed0f6399654ba6c0a0c75a18ff1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001" y="3904525"/>
            <a:ext cx="4809995" cy="480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Bobby Edge"/>
          <p:cNvSpPr/>
          <p:nvPr/>
        </p:nvSpPr>
        <p:spPr>
          <a:xfrm>
            <a:off x="6896785" y="971655"/>
            <a:ext cx="4426743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550" b="1" dirty="0" smtClean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Автомобильное </a:t>
            </a:r>
            <a:r>
              <a:rPr lang="ru-RU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зарядное устройство, </a:t>
            </a:r>
            <a:r>
              <a:rPr lang="ru-RU" sz="2550" b="1" dirty="0" smtClean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2.1 А</a:t>
            </a:r>
            <a:endParaRPr lang="en-US" sz="2550" dirty="0"/>
          </a:p>
        </p:txBody>
      </p:sp>
      <p:sp>
        <p:nvSpPr>
          <p:cNvPr id="20" name="P7062501"/>
          <p:cNvSpPr/>
          <p:nvPr/>
        </p:nvSpPr>
        <p:spPr>
          <a:xfrm>
            <a:off x="6897281" y="1771793"/>
            <a:ext cx="26765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950" dirty="0">
                <a:solidFill>
                  <a:srgbClr val="929292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P302.121</a:t>
            </a:r>
            <a:endParaRPr lang="en-US" sz="1950" dirty="0"/>
          </a:p>
        </p:txBody>
      </p:sp>
      <p:sp>
        <p:nvSpPr>
          <p:cNvPr id="21" name="name_3559"/>
          <p:cNvSpPr/>
          <p:nvPr/>
        </p:nvSpPr>
        <p:spPr>
          <a:xfrm>
            <a:off x="6897282" y="2192693"/>
            <a:ext cx="1857374" cy="98403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3750" b="1" strike="sngStrike" dirty="0" smtClean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941</a:t>
            </a:r>
            <a:r>
              <a:rPr lang="ru-RU" sz="3750" b="1" strike="sngStrike" dirty="0" smtClean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750" b="1" strike="sngStrike" dirty="0" smtClean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r>
              <a:rPr lang="ru-RU" sz="3750" b="1" strike="sngStrike" dirty="0" smtClean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endParaRPr lang="ru-RU" sz="3750" b="1" strike="sngStrike" dirty="0" smtClean="0">
              <a:solidFill>
                <a:schemeClr val="bg1">
                  <a:lumMod val="75000"/>
                </a:schemeClr>
              </a:solidFill>
              <a:latin typeface="Geologica Cursive Bold" pitchFamily="34" charset="0"/>
              <a:ea typeface="Geologica Cursive Bold" pitchFamily="34" charset="-122"/>
              <a:cs typeface="Geologica Cursive Bold" pitchFamily="34" charset="-120"/>
            </a:endParaRPr>
          </a:p>
          <a:p>
            <a:pPr>
              <a:lnSpc>
                <a:spcPts val="3750"/>
              </a:lnSpc>
            </a:pPr>
            <a:r>
              <a:rPr lang="ru-RU" sz="3750" b="1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490</a:t>
            </a:r>
            <a:r>
              <a:rPr lang="en-US" sz="3750" b="1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₽</a:t>
            </a:r>
            <a:endParaRPr lang="en-US" sz="3750" dirty="0"/>
          </a:p>
          <a:p>
            <a:pPr>
              <a:lnSpc>
                <a:spcPts val="3750"/>
              </a:lnSpc>
            </a:pPr>
            <a:endParaRPr lang="en-US" sz="3750" dirty="0"/>
          </a:p>
        </p:txBody>
      </p:sp>
      <p:pic>
        <p:nvPicPr>
          <p:cNvPr id="12294" name="Picture 6" descr="https://xindaorussia.ru/upload/image/p302.232__b_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603" y="3904525"/>
            <a:ext cx="4822157" cy="482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xindaorussia.ru/upload/image/p308.589__b_1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8"/>
          <a:stretch>
            <a:fillRect/>
          </a:stretch>
        </p:blipFill>
        <p:spPr bwMode="auto">
          <a:xfrm>
            <a:off x="10096500" y="3021542"/>
            <a:ext cx="7227518" cy="660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xindaorussia.ru/upload/image/P308.423__M_400__ea69f23cfbb64b448ec98e5b4cf0ff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0" r="25929"/>
          <a:stretch>
            <a:fillRect/>
          </a:stretch>
        </p:blipFill>
        <p:spPr bwMode="auto">
          <a:xfrm>
            <a:off x="-143329" y="0"/>
            <a:ext cx="9287329" cy="1031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xd_connects_logo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478125" y="9514731"/>
            <a:ext cx="1857375" cy="230117"/>
          </a:xfrm>
          <a:prstGeom prst="rect">
            <a:avLst/>
          </a:prstGeom>
        </p:spPr>
      </p:pic>
      <p:pic>
        <p:nvPicPr>
          <p:cNvPr id="7" name="recycled_blended_claim_standard_(1)_1 4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668750" y="952500"/>
            <a:ext cx="666750" cy="666750"/>
          </a:xfrm>
          <a:prstGeom prst="rect">
            <a:avLst/>
          </a:prstGeom>
        </p:spPr>
      </p:pic>
      <p:pic>
        <p:nvPicPr>
          <p:cNvPr id="8" name="recycled_blended_claim_standard_(1)_1 5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524750" y="952500"/>
            <a:ext cx="666750" cy="666750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>
            <a:off x="10096500" y="952500"/>
            <a:ext cx="3876675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Док-станция </a:t>
            </a: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Oregon</a:t>
            </a:r>
            <a:endParaRPr lang="en-US" sz="2550" dirty="0"/>
          </a:p>
        </p:txBody>
      </p:sp>
      <p:sp>
        <p:nvSpPr>
          <p:cNvPr id="10" name="RCS"/>
          <p:cNvSpPr/>
          <p:nvPr/>
        </p:nvSpPr>
        <p:spPr>
          <a:xfrm>
            <a:off x="10096500" y="1419225"/>
            <a:ext cx="4320958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переработанного пластика RCS и пробки FSC®, 10 Вт</a:t>
            </a:r>
            <a:endParaRPr lang="en-US" sz="1950" dirty="0"/>
          </a:p>
        </p:txBody>
      </p:sp>
      <p:sp>
        <p:nvSpPr>
          <p:cNvPr id="11" name="P215156"/>
          <p:cNvSpPr/>
          <p:nvPr/>
        </p:nvSpPr>
        <p:spPr>
          <a:xfrm>
            <a:off x="10096500" y="2124075"/>
            <a:ext cx="1264607" cy="190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950" dirty="0">
                <a:solidFill>
                  <a:srgbClr val="60606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P308.589</a:t>
            </a:r>
            <a:endParaRPr lang="en-US" sz="1950" dirty="0"/>
          </a:p>
        </p:txBody>
      </p:sp>
      <p:sp>
        <p:nvSpPr>
          <p:cNvPr id="13" name="Text 4"/>
          <p:cNvSpPr/>
          <p:nvPr/>
        </p:nvSpPr>
        <p:spPr>
          <a:xfrm>
            <a:off x="952500" y="952500"/>
            <a:ext cx="4638675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550" b="1" dirty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Док-станция </a:t>
            </a:r>
            <a:r>
              <a:rPr lang="en-US" sz="2550" b="1" dirty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Ontario 2-</a:t>
            </a:r>
            <a:r>
              <a:rPr lang="ru-RU" sz="2550" b="1" dirty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в-1</a:t>
            </a:r>
            <a:endParaRPr lang="en-US" sz="2550" dirty="0"/>
          </a:p>
        </p:txBody>
      </p:sp>
      <p:sp>
        <p:nvSpPr>
          <p:cNvPr id="14" name="RCS"/>
          <p:cNvSpPr/>
          <p:nvPr/>
        </p:nvSpPr>
        <p:spPr>
          <a:xfrm>
            <a:off x="952500" y="1419225"/>
            <a:ext cx="4610100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19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 органайзером из переработанного пластика RCS, 10 Вт</a:t>
            </a:r>
            <a:endParaRPr lang="en-US" sz="1950" dirty="0"/>
          </a:p>
        </p:txBody>
      </p:sp>
      <p:sp>
        <p:nvSpPr>
          <p:cNvPr id="15" name="P215162"/>
          <p:cNvSpPr/>
          <p:nvPr/>
        </p:nvSpPr>
        <p:spPr>
          <a:xfrm>
            <a:off x="952500" y="2066925"/>
            <a:ext cx="131445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9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P308.423</a:t>
            </a:r>
            <a:endParaRPr lang="en-US" sz="1950" dirty="0"/>
          </a:p>
        </p:txBody>
      </p:sp>
      <p:sp>
        <p:nvSpPr>
          <p:cNvPr id="17" name="name_3559"/>
          <p:cNvSpPr/>
          <p:nvPr/>
        </p:nvSpPr>
        <p:spPr>
          <a:xfrm>
            <a:off x="952500" y="2441681"/>
            <a:ext cx="1857374" cy="98403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3750" b="1" strike="sngStrike" dirty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5 </a:t>
            </a:r>
            <a:r>
              <a:rPr lang="en-US" sz="3750" b="1" strike="sngStrike" dirty="0" smtClean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064 ₽</a:t>
            </a:r>
            <a:r>
              <a:rPr lang="ru-RU" sz="3750" b="1" strike="sngStrike" dirty="0" smtClean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ru-RU" sz="3750" b="1" dirty="0" smtClean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4</a:t>
            </a:r>
            <a:r>
              <a:rPr lang="en-US" sz="3750" b="1" dirty="0" smtClean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ru-RU" sz="3750" b="1" dirty="0" smtClean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190</a:t>
            </a:r>
            <a:r>
              <a:rPr lang="en-US" sz="3750" b="1" dirty="0" smtClean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₽</a:t>
            </a:r>
            <a:endParaRPr lang="en-US" sz="3750" dirty="0">
              <a:solidFill>
                <a:schemeClr val="bg1"/>
              </a:solidFill>
            </a:endParaRPr>
          </a:p>
          <a:p>
            <a:pPr>
              <a:lnSpc>
                <a:spcPts val="3750"/>
              </a:lnSpc>
            </a:pPr>
            <a:endParaRPr lang="en-US" sz="3750" dirty="0"/>
          </a:p>
        </p:txBody>
      </p:sp>
      <p:sp>
        <p:nvSpPr>
          <p:cNvPr id="18" name="name_3559"/>
          <p:cNvSpPr/>
          <p:nvPr/>
        </p:nvSpPr>
        <p:spPr>
          <a:xfrm>
            <a:off x="10096500" y="2524125"/>
            <a:ext cx="1857374" cy="98403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3750" b="1" strike="sngStrike" dirty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2 </a:t>
            </a:r>
            <a:r>
              <a:rPr lang="en-US" sz="3750" b="1" strike="sngStrike" dirty="0" smtClean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533 ₽</a:t>
            </a:r>
            <a:r>
              <a:rPr lang="ru-RU" sz="3750" b="1" strike="sngStrike" dirty="0" smtClean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ru-RU" sz="3750" b="1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</a:t>
            </a:r>
            <a:r>
              <a:rPr lang="en-US" sz="3750" b="1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ru-RU" sz="3750" b="1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990</a:t>
            </a:r>
            <a:r>
              <a:rPr lang="en-US" sz="3750" b="1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₽</a:t>
            </a:r>
            <a:endParaRPr lang="en-US" sz="3750" dirty="0"/>
          </a:p>
          <a:p>
            <a:pPr>
              <a:lnSpc>
                <a:spcPts val="3750"/>
              </a:lnSpc>
            </a:pPr>
            <a:endParaRPr lang="en-US" sz="3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s://xindaorussia.ru/upload/image/p329.061__b_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624" y="2614612"/>
            <a:ext cx="5988372" cy="598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xd_connects_logo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2500" y="9514731"/>
            <a:ext cx="1857375" cy="230117"/>
          </a:xfrm>
          <a:prstGeom prst="rect">
            <a:avLst/>
          </a:prstGeom>
        </p:spPr>
      </p:pic>
      <p:sp>
        <p:nvSpPr>
          <p:cNvPr id="7" name="Embrace"/>
          <p:cNvSpPr/>
          <p:nvPr/>
        </p:nvSpPr>
        <p:spPr>
          <a:xfrm>
            <a:off x="952499" y="952500"/>
            <a:ext cx="3394417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2550" b="1" dirty="0" smtClean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Наушники Bamboo Free Flow TWS</a:t>
            </a:r>
            <a:endParaRPr lang="en-US" sz="2550" dirty="0"/>
          </a:p>
        </p:txBody>
      </p:sp>
      <p:sp>
        <p:nvSpPr>
          <p:cNvPr id="8" name="RCS 900"/>
          <p:cNvSpPr/>
          <p:nvPr/>
        </p:nvSpPr>
        <p:spPr>
          <a:xfrm>
            <a:off x="952499" y="1743075"/>
            <a:ext cx="2761371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1950" dirty="0" smtClean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 чехлом для зарядки</a:t>
            </a:r>
            <a:endParaRPr lang="en-US" sz="1950" dirty="0"/>
          </a:p>
        </p:txBody>
      </p:sp>
      <p:sp>
        <p:nvSpPr>
          <p:cNvPr id="9" name="P4373014"/>
          <p:cNvSpPr/>
          <p:nvPr/>
        </p:nvSpPr>
        <p:spPr>
          <a:xfrm>
            <a:off x="952500" y="2142833"/>
            <a:ext cx="1588994" cy="33337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950" dirty="0" smtClean="0">
                <a:solidFill>
                  <a:srgbClr val="60606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P329.061</a:t>
            </a:r>
            <a:endParaRPr lang="en-US" sz="1950" dirty="0"/>
          </a:p>
        </p:txBody>
      </p:sp>
      <p:pic>
        <p:nvPicPr>
          <p:cNvPr id="13314" name="Picture 2" descr="https://xindaorussia.ru/upload/image/p328.151__m_4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6" b="14487"/>
          <a:stretch>
            <a:fillRect/>
          </a:stretch>
        </p:blipFill>
        <p:spPr bwMode="auto">
          <a:xfrm>
            <a:off x="9144000" y="-14069"/>
            <a:ext cx="9144000" cy="1029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mbrace"/>
          <p:cNvSpPr/>
          <p:nvPr/>
        </p:nvSpPr>
        <p:spPr>
          <a:xfrm>
            <a:off x="14304722" y="7573264"/>
            <a:ext cx="3394417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550" b="1" dirty="0" smtClean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Беспроводная колонка </a:t>
            </a:r>
            <a:r>
              <a:rPr lang="en-US" sz="2550" b="1" dirty="0" smtClean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Funk</a:t>
            </a:r>
            <a:r>
              <a:rPr lang="ru-RU" sz="2550" b="1" dirty="0" smtClean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, 5 Вт</a:t>
            </a:r>
            <a:endParaRPr lang="en-US" sz="2550" dirty="0">
              <a:solidFill>
                <a:schemeClr val="bg1"/>
              </a:solidFill>
            </a:endParaRPr>
          </a:p>
        </p:txBody>
      </p:sp>
      <p:sp>
        <p:nvSpPr>
          <p:cNvPr id="13" name="P4373014"/>
          <p:cNvSpPr/>
          <p:nvPr/>
        </p:nvSpPr>
        <p:spPr>
          <a:xfrm>
            <a:off x="14304723" y="8427620"/>
            <a:ext cx="1588994" cy="33337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950" dirty="0" smtClean="0">
                <a:solidFill>
                  <a:schemeClr val="bg1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P328.151</a:t>
            </a:r>
            <a:endParaRPr lang="en-US" sz="1950" dirty="0">
              <a:solidFill>
                <a:schemeClr val="bg1"/>
              </a:solidFill>
            </a:endParaRPr>
          </a:p>
        </p:txBody>
      </p:sp>
      <p:sp>
        <p:nvSpPr>
          <p:cNvPr id="12" name="name_3559"/>
          <p:cNvSpPr/>
          <p:nvPr/>
        </p:nvSpPr>
        <p:spPr>
          <a:xfrm>
            <a:off x="952502" y="2511947"/>
            <a:ext cx="1857374" cy="98403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3750" b="1" strike="sngStrike" dirty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3 714 </a:t>
            </a:r>
            <a:r>
              <a:rPr lang="en-US" sz="3750" b="1" strike="sngStrike" dirty="0" smtClean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750" b="1" strike="sngStrike" dirty="0">
              <a:solidFill>
                <a:schemeClr val="bg1">
                  <a:lumMod val="75000"/>
                </a:schemeClr>
              </a:solidFill>
              <a:latin typeface="Geologica Cursive Bold" pitchFamily="34" charset="0"/>
              <a:ea typeface="Geologica Cursive Bold" pitchFamily="34" charset="-122"/>
              <a:cs typeface="Geologica Cursive Bold" pitchFamily="34" charset="-120"/>
            </a:endParaRPr>
          </a:p>
          <a:p>
            <a:pPr>
              <a:lnSpc>
                <a:spcPts val="3750"/>
              </a:lnSpc>
            </a:pPr>
            <a:r>
              <a:rPr lang="en-US" sz="3750" b="1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2</a:t>
            </a:r>
            <a:r>
              <a:rPr lang="ru-RU" sz="3750" b="1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750" b="1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990</a:t>
            </a:r>
            <a:r>
              <a:rPr lang="ru-RU" sz="3750" b="1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750" b="1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750" dirty="0"/>
          </a:p>
          <a:p>
            <a:pPr>
              <a:lnSpc>
                <a:spcPts val="3750"/>
              </a:lnSpc>
            </a:pPr>
            <a:endParaRPr lang="en-US" sz="3750" dirty="0"/>
          </a:p>
        </p:txBody>
      </p:sp>
      <p:sp>
        <p:nvSpPr>
          <p:cNvPr id="15" name="name_3559"/>
          <p:cNvSpPr/>
          <p:nvPr/>
        </p:nvSpPr>
        <p:spPr>
          <a:xfrm>
            <a:off x="14304722" y="8847348"/>
            <a:ext cx="2515420" cy="98403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3750" b="1" strike="sngStrike" dirty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2 </a:t>
            </a:r>
            <a:r>
              <a:rPr lang="en-US" sz="3750" b="1" strike="sngStrike" dirty="0" smtClean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512</a:t>
            </a:r>
            <a:r>
              <a:rPr lang="ru-RU" sz="3750" b="1" strike="sngStrike" dirty="0" smtClean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750" b="1" strike="sngStrike" dirty="0" smtClean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ru-RU" sz="3750" b="1" strike="sngStrike" dirty="0">
              <a:solidFill>
                <a:schemeClr val="bg1"/>
              </a:solidFill>
              <a:latin typeface="Geologica Cursive Bold" pitchFamily="34" charset="0"/>
              <a:ea typeface="Geologica Cursive Bold" pitchFamily="34" charset="-122"/>
              <a:cs typeface="Geologica Cursive Bold" pitchFamily="34" charset="-120"/>
            </a:endParaRPr>
          </a:p>
          <a:p>
            <a:pPr>
              <a:lnSpc>
                <a:spcPts val="3750"/>
              </a:lnSpc>
            </a:pPr>
            <a:r>
              <a:rPr lang="ru-RU" sz="3750" b="1" dirty="0" smtClean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2 490 </a:t>
            </a:r>
            <a:r>
              <a:rPr lang="en-US" sz="3750" b="1" dirty="0" smtClean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750" dirty="0">
              <a:solidFill>
                <a:schemeClr val="bg1"/>
              </a:solidFill>
            </a:endParaRPr>
          </a:p>
          <a:p>
            <a:pPr>
              <a:lnSpc>
                <a:spcPts val="3750"/>
              </a:lnSpc>
            </a:pPr>
            <a:endParaRPr lang="en-US" sz="3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s://xindaorussia.ru/upload/phpthumb/p265.871__p_500_thumb_c0fd2cd75c9adf6b2508091ad8b2bf13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430" y="2550484"/>
            <a:ext cx="6510950" cy="651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xindaorussia.ru/upload/image/p762.591__m_4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" r="9125"/>
          <a:stretch>
            <a:fillRect/>
          </a:stretch>
        </p:blipFill>
        <p:spPr bwMode="auto">
          <a:xfrm>
            <a:off x="9144000" y="0"/>
            <a:ext cx="9194104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xd_connects_logo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52500" y="9514731"/>
            <a:ext cx="1857375" cy="230117"/>
          </a:xfrm>
          <a:prstGeom prst="rect">
            <a:avLst/>
          </a:prstGeom>
        </p:spPr>
      </p:pic>
      <p:sp>
        <p:nvSpPr>
          <p:cNvPr id="7" name="Embrace"/>
          <p:cNvSpPr/>
          <p:nvPr/>
        </p:nvSpPr>
        <p:spPr>
          <a:xfrm>
            <a:off x="952499" y="952500"/>
            <a:ext cx="5773977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Сет с защитной </a:t>
            </a:r>
            <a:r>
              <a:rPr lang="ru-RU" sz="2550" b="1" dirty="0" smtClean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маской </a:t>
            </a:r>
            <a:r>
              <a:rPr lang="en-US" sz="2550" b="1" dirty="0" smtClean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XD Design</a:t>
            </a:r>
            <a:endParaRPr lang="en-US" sz="2550" dirty="0"/>
          </a:p>
        </p:txBody>
      </p:sp>
      <p:sp>
        <p:nvSpPr>
          <p:cNvPr id="8" name="RCS 900"/>
          <p:cNvSpPr/>
          <p:nvPr/>
        </p:nvSpPr>
        <p:spPr>
          <a:xfrm>
            <a:off x="952499" y="1424184"/>
            <a:ext cx="3243719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1950" dirty="0" smtClean="0">
                <a:solidFill>
                  <a:srgbClr val="1C1C1C"/>
                </a:solidFill>
                <a:latin typeface="Geologica Cursive Regular" pitchFamily="34" charset="0"/>
              </a:rPr>
              <a:t>со сменными фильтрами</a:t>
            </a:r>
            <a:endParaRPr lang="en-US" sz="1950" dirty="0"/>
          </a:p>
        </p:txBody>
      </p:sp>
      <p:sp>
        <p:nvSpPr>
          <p:cNvPr id="9" name="P4373014"/>
          <p:cNvSpPr/>
          <p:nvPr/>
        </p:nvSpPr>
        <p:spPr>
          <a:xfrm>
            <a:off x="952500" y="1885951"/>
            <a:ext cx="1588994" cy="33337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950" dirty="0">
                <a:solidFill>
                  <a:srgbClr val="60606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P265.87</a:t>
            </a:r>
            <a:endParaRPr lang="en-US" sz="1950" dirty="0"/>
          </a:p>
        </p:txBody>
      </p:sp>
      <p:sp>
        <p:nvSpPr>
          <p:cNvPr id="11" name="Text 0"/>
          <p:cNvSpPr/>
          <p:nvPr/>
        </p:nvSpPr>
        <p:spPr>
          <a:xfrm>
            <a:off x="10014524" y="952500"/>
            <a:ext cx="5736399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550" b="1" dirty="0" smtClean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Светоотражающий рюкзак</a:t>
            </a:r>
            <a:endParaRPr lang="en-US" sz="2550" dirty="0">
              <a:solidFill>
                <a:schemeClr val="bg1"/>
              </a:solidFill>
            </a:endParaRPr>
          </a:p>
        </p:txBody>
      </p:sp>
      <p:sp>
        <p:nvSpPr>
          <p:cNvPr id="12" name="RCS"/>
          <p:cNvSpPr/>
          <p:nvPr/>
        </p:nvSpPr>
        <p:spPr>
          <a:xfrm>
            <a:off x="10014523" y="1419225"/>
            <a:ext cx="7598731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1950" dirty="0" smtClean="0">
                <a:solidFill>
                  <a:schemeClr val="bg1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</a:t>
            </a:r>
            <a:r>
              <a:rPr lang="en-US" sz="1950" dirty="0">
                <a:solidFill>
                  <a:schemeClr val="bg1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RPET AWARE™</a:t>
            </a:r>
            <a:endParaRPr lang="en-US" sz="1950" dirty="0">
              <a:solidFill>
                <a:schemeClr val="bg1"/>
              </a:solidFill>
              <a:latin typeface="Geologica Cursive Regular" pitchFamily="34" charset="0"/>
              <a:ea typeface="Geologica Cursive Regular" pitchFamily="34" charset="-122"/>
              <a:cs typeface="Geologica Cursive Regular" pitchFamily="34" charset="-120"/>
            </a:endParaRPr>
          </a:p>
        </p:txBody>
      </p:sp>
      <p:sp>
        <p:nvSpPr>
          <p:cNvPr id="13" name="P215156"/>
          <p:cNvSpPr/>
          <p:nvPr/>
        </p:nvSpPr>
        <p:spPr>
          <a:xfrm>
            <a:off x="10014524" y="1819275"/>
            <a:ext cx="1264607" cy="190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950" dirty="0">
                <a:solidFill>
                  <a:schemeClr val="bg1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P762.591</a:t>
            </a:r>
            <a:endParaRPr lang="en-US" sz="1950" dirty="0">
              <a:solidFill>
                <a:schemeClr val="bg1"/>
              </a:solidFill>
            </a:endParaRPr>
          </a:p>
        </p:txBody>
      </p:sp>
      <p:sp>
        <p:nvSpPr>
          <p:cNvPr id="14" name="name_3559"/>
          <p:cNvSpPr/>
          <p:nvPr/>
        </p:nvSpPr>
        <p:spPr>
          <a:xfrm>
            <a:off x="10014524" y="2219325"/>
            <a:ext cx="2515420" cy="98403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3750" b="1" strike="sngStrike" dirty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 </a:t>
            </a:r>
            <a:r>
              <a:rPr lang="en-US" sz="3750" b="1" strike="sngStrike" dirty="0" smtClean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358</a:t>
            </a:r>
            <a:r>
              <a:rPr lang="ru-RU" sz="3750" b="1" strike="sngStrike" dirty="0" smtClean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750" b="1" strike="sngStrike" dirty="0" smtClean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ru-RU" sz="3750" b="1" strike="sngStrike" dirty="0">
              <a:solidFill>
                <a:schemeClr val="bg1"/>
              </a:solidFill>
              <a:latin typeface="Geologica Cursive Bold" pitchFamily="34" charset="0"/>
              <a:ea typeface="Geologica Cursive Bold" pitchFamily="34" charset="-122"/>
              <a:cs typeface="Geologica Cursive Bold" pitchFamily="34" charset="-120"/>
            </a:endParaRPr>
          </a:p>
          <a:p>
            <a:pPr>
              <a:lnSpc>
                <a:spcPts val="3750"/>
              </a:lnSpc>
            </a:pPr>
            <a:r>
              <a:rPr lang="ru-RU" sz="3750" b="1" dirty="0" smtClean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990 </a:t>
            </a:r>
            <a:r>
              <a:rPr lang="en-US" sz="3750" b="1" dirty="0" smtClean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750" dirty="0">
              <a:solidFill>
                <a:schemeClr val="bg1"/>
              </a:solidFill>
            </a:endParaRPr>
          </a:p>
          <a:p>
            <a:pPr>
              <a:lnSpc>
                <a:spcPts val="3750"/>
              </a:lnSpc>
            </a:pPr>
            <a:endParaRPr lang="en-US" sz="3750" dirty="0"/>
          </a:p>
        </p:txBody>
      </p:sp>
      <p:sp>
        <p:nvSpPr>
          <p:cNvPr id="15" name="name_3559"/>
          <p:cNvSpPr/>
          <p:nvPr/>
        </p:nvSpPr>
        <p:spPr>
          <a:xfrm>
            <a:off x="952501" y="2307401"/>
            <a:ext cx="1857374" cy="98403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3750" b="1" strike="sngStrike" dirty="0" smtClean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866</a:t>
            </a:r>
            <a:r>
              <a:rPr lang="ru-RU" sz="3750" b="1" strike="sngStrike" dirty="0" smtClean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750" b="1" strike="sngStrike" dirty="0" smtClean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r>
              <a:rPr lang="ru-RU" sz="3750" b="1" strike="sngStrike" dirty="0" smtClean="0">
                <a:solidFill>
                  <a:schemeClr val="bg1">
                    <a:lumMod val="75000"/>
                  </a:schemeClr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endParaRPr lang="ru-RU" sz="3750" b="1" strike="sngStrike" dirty="0" smtClean="0">
              <a:solidFill>
                <a:schemeClr val="bg1">
                  <a:lumMod val="75000"/>
                </a:schemeClr>
              </a:solidFill>
              <a:latin typeface="Geologica Cursive Bold" pitchFamily="34" charset="0"/>
              <a:ea typeface="Geologica Cursive Bold" pitchFamily="34" charset="-122"/>
              <a:cs typeface="Geologica Cursive Bold" pitchFamily="34" charset="-120"/>
            </a:endParaRPr>
          </a:p>
          <a:p>
            <a:pPr>
              <a:lnSpc>
                <a:spcPts val="3750"/>
              </a:lnSpc>
            </a:pPr>
            <a:r>
              <a:rPr lang="ru-RU" sz="3750" b="1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300 </a:t>
            </a:r>
            <a:r>
              <a:rPr lang="en-US" sz="3750" b="1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750" dirty="0"/>
          </a:p>
          <a:p>
            <a:pPr>
              <a:lnSpc>
                <a:spcPts val="3750"/>
              </a:lnSpc>
            </a:pPr>
            <a:endParaRPr lang="en-US" sz="3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2262</Words>
  <Application>WPS Presentation</Application>
  <PresentationFormat>Произвольный</PresentationFormat>
  <Paragraphs>290</Paragraphs>
  <Slides>16</Slides>
  <Notes>16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0" baseType="lpstr">
      <vt:lpstr>Arial</vt:lpstr>
      <vt:lpstr>SimSun</vt:lpstr>
      <vt:lpstr>Wingdings</vt:lpstr>
      <vt:lpstr>Geologica Cursive Bold</vt:lpstr>
      <vt:lpstr>Geologica Cursive Bold</vt:lpstr>
      <vt:lpstr>Geologica Cursive Bold</vt:lpstr>
      <vt:lpstr>Geologica Cursive Regular</vt:lpstr>
      <vt:lpstr>Geologica Cursive Regular</vt:lpstr>
      <vt:lpstr>Geologica Cursive Regular</vt:lpstr>
      <vt:lpstr>Microsoft YaHei</vt:lpstr>
      <vt:lpstr>Arial Unicode MS</vt:lpstr>
      <vt:lpstr>Calibri Light</vt:lpstr>
      <vt:lpstr>Calibri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creator>PptxGenJS</dc:creator>
  <dc:subject>PptxGenJS Presentation</dc:subject>
  <cp:lastModifiedBy>Анастасия С</cp:lastModifiedBy>
  <cp:revision>61</cp:revision>
  <dcterms:created xsi:type="dcterms:W3CDTF">2024-06-25T08:25:00Z</dcterms:created>
  <dcterms:modified xsi:type="dcterms:W3CDTF">2026-01-29T10:19:42Z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9A914519412A4E1AB1DB793DF708F0D6_12</vt:lpwstr>
  </property>
  <property fmtid="{D5CDD505-2E9C-101B-9397-08002B2CF9AE}" pid="3" name="KSOProductBuildVer">
    <vt:lpwstr>1049-12.2.0.23196</vt:lpwstr>
  </property>
</Properties>
</file>