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11" r:id="rId4"/>
    <p:sldId id="277" r:id="rId5"/>
    <p:sldId id="287" r:id="rId6"/>
    <p:sldId id="308" r:id="rId7"/>
    <p:sldId id="294" r:id="rId8"/>
    <p:sldId id="307" r:id="rId9"/>
    <p:sldId id="297" r:id="rId10"/>
    <p:sldId id="303" r:id="rId11"/>
    <p:sldId id="298" r:id="rId12"/>
    <p:sldId id="293" r:id="rId13"/>
    <p:sldId id="288" r:id="rId14"/>
    <p:sldId id="291" r:id="rId15"/>
    <p:sldId id="295" r:id="rId16"/>
    <p:sldId id="304" r:id="rId17"/>
    <p:sldId id="305" r:id="rId18"/>
    <p:sldId id="286" r:id="rId19"/>
    <p:sldId id="306" r:id="rId20"/>
    <p:sldId id="289" r:id="rId21"/>
    <p:sldId id="300" r:id="rId22"/>
    <p:sldId id="285" r:id="rId23"/>
    <p:sldId id="299" r:id="rId24"/>
    <p:sldId id="301" r:id="rId25"/>
    <p:sldId id="302" r:id="rId26"/>
    <p:sldId id="296" r:id="rId27"/>
    <p:sldId id="282" r:id="rId28"/>
    <p:sldId id="292" r:id="rId29"/>
    <p:sldId id="283" r:id="rId30"/>
    <p:sldId id="290" r:id="rId31"/>
    <p:sldId id="284" r:id="rId32"/>
    <p:sldId id="31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6CBF"/>
    <a:srgbClr val="050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F4C1-9217-499A-87F0-C3012AF7391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0C34F-9502-4326-84B8-18F1EEE122F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615950" y="1640840"/>
            <a:ext cx="6753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solidFill>
                  <a:srgbClr val="FF0000"/>
                </a:solidFill>
              </a:rPr>
              <a:t>Актуальные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цены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смотрите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на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сайте</a:t>
            </a:r>
            <a:r>
              <a:rPr lang="en-US" altLang="ru-RU" sz="2400" b="1">
                <a:solidFill>
                  <a:srgbClr val="FF0000"/>
                </a:solidFill>
              </a:rPr>
              <a:t> 12twelve.ru</a:t>
            </a:r>
            <a:endParaRPr lang="en-US" altLang="ru-RU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«Важные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мелочи»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«Обложка для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паспорта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брелок – компактный подарок, сочетающий в себе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практичность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стиль. Такие предметы станут отличными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спутникам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путешествиях и повседневной жизни, помогая сохранять документы и ключи в безопасности и порядке»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1 727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3669273" y="152345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502021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3669273" y="169164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525 ₽</a:t>
            </a:r>
            <a:endParaRPr lang="en-US" sz="37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4700" y="3260426"/>
            <a:ext cx="3248025" cy="3248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5" y="2298313"/>
            <a:ext cx="3962400" cy="3962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8"/>
          <a:stretch>
            <a:fillRect/>
          </a:stretch>
        </p:blipFill>
        <p:spPr>
          <a:xfrm>
            <a:off x="4514850" y="844211"/>
            <a:ext cx="1951668" cy="3108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53" y="975870"/>
            <a:ext cx="3441380" cy="3441380"/>
          </a:xfrm>
          <a:prstGeom prst="rect">
            <a:avLst/>
          </a:prstGeom>
        </p:spPr>
      </p:pic>
      <p:sp>
        <p:nvSpPr>
          <p:cNvPr id="16" name="P4373014"/>
          <p:cNvSpPr/>
          <p:nvPr/>
        </p:nvSpPr>
        <p:spPr>
          <a:xfrm>
            <a:off x="6523178" y="417921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V8200125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6523178" y="434740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1 202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2061185" y="1521196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V1690209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2061185" y="1689392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666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«Функциональный офис»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8187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«Набор подойдет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 любому интерьеру и порадует тех, кто ценит порядок, красоту и эстетику на рабочем месте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 Его можно персонализировать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, добавив гравировку с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именем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или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инициалами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получателя»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284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24813"/>
          <a:stretch>
            <a:fillRect/>
          </a:stretch>
        </p:blipFill>
        <p:spPr>
          <a:xfrm>
            <a:off x="4540649" y="3740138"/>
            <a:ext cx="4735422" cy="4319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8"/>
          <a:stretch>
            <a:fillRect/>
          </a:stretch>
        </p:blipFill>
        <p:spPr>
          <a:xfrm rot="20681582">
            <a:off x="150503" y="1413193"/>
            <a:ext cx="2023678" cy="33738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/>
          <a:stretch>
            <a:fillRect/>
          </a:stretch>
        </p:blipFill>
        <p:spPr>
          <a:xfrm>
            <a:off x="2824017" y="2344531"/>
            <a:ext cx="2916433" cy="38730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7440" r="17381" b="41821"/>
          <a:stretch>
            <a:fillRect/>
          </a:stretch>
        </p:blipFill>
        <p:spPr>
          <a:xfrm>
            <a:off x="3959581" y="1388168"/>
            <a:ext cx="3664215" cy="1155527"/>
          </a:xfrm>
          <a:prstGeom prst="rect">
            <a:avLst/>
          </a:prstGeom>
        </p:spPr>
      </p:pic>
      <p:sp>
        <p:nvSpPr>
          <p:cNvPr id="16" name="P4373014"/>
          <p:cNvSpPr/>
          <p:nvPr/>
        </p:nvSpPr>
        <p:spPr>
          <a:xfrm>
            <a:off x="1889386" y="479918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V3000009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1889386" y="496737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777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18" name="P4373014"/>
          <p:cNvSpPr/>
          <p:nvPr/>
        </p:nvSpPr>
        <p:spPr>
          <a:xfrm>
            <a:off x="6522339" y="261570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V3000409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ame_3559"/>
          <p:cNvSpPr/>
          <p:nvPr/>
        </p:nvSpPr>
        <p:spPr>
          <a:xfrm>
            <a:off x="6522339" y="278389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841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5777049" y="183554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V2613907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5777049" y="200374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2 393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«История одного сада»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«Набор для садоводства – универсальный подарок, который подойдет как мужчинам,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женщинам. Это отличный выбор для тех, кто любит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заботиться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растениях и стремится создать уютный уголок на своем рабочем месте. Дополните подарок небольшим цветком в горшке»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2 393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5" y="384426"/>
            <a:ext cx="5266318" cy="5266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7" y="4323003"/>
            <a:ext cx="2135821" cy="21358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15" y="4081475"/>
            <a:ext cx="2618875" cy="261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433492" y="180308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ALE00013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433492" y="197127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2 4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90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«Всегда на связи»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«Отличный выбор для тех, кто ценит комфорт, удобство и всегда хочет оставаться на связи! К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абель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6 в 1 позволит зарядить любое современное устройство, а его необычная форма напоминает классический провод домашнего телефона, что можно использовать как идею для креативного нанесения»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2 4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90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6"/>
          <a:stretch>
            <a:fillRect/>
          </a:stretch>
        </p:blipFill>
        <p:spPr>
          <a:xfrm>
            <a:off x="833022" y="1142018"/>
            <a:ext cx="5581420" cy="4330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0"/>
          <a:stretch>
            <a:fillRect/>
          </a:stretch>
        </p:blipFill>
        <p:spPr>
          <a:xfrm>
            <a:off x="3144271" y="3868882"/>
            <a:ext cx="4878333" cy="348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034750" y="234093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P820.9701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034750" y="250913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1 546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«Ценные мелочи»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«Набор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сохранит самые важные вещи в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безопасности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защитит их от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повреждений,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карты — от сканирования. Стильный дизайн делает эти аксессуары модной частью образа независимо от пола,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возраста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профессии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получателя»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2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891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8" y="2385042"/>
            <a:ext cx="3634534" cy="3634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8"/>
          <a:stretch>
            <a:fillRect/>
          </a:stretch>
        </p:blipFill>
        <p:spPr>
          <a:xfrm rot="21441556">
            <a:off x="4131817" y="2892872"/>
            <a:ext cx="3660845" cy="3139584"/>
          </a:xfrm>
          <a:prstGeom prst="rect">
            <a:avLst/>
          </a:prstGeom>
        </p:spPr>
      </p:pic>
      <p:sp>
        <p:nvSpPr>
          <p:cNvPr id="12" name="P4373014"/>
          <p:cNvSpPr/>
          <p:nvPr/>
        </p:nvSpPr>
        <p:spPr>
          <a:xfrm>
            <a:off x="1272110" y="163584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P820.420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272110" y="180404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1 345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1664524" y="146758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P513.9701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1664524" y="163577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2 366 </a:t>
            </a:r>
            <a:r>
              <a:rPr lang="en-US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«Уютный уголок»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10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«Практичный и стильный подарок, который украсит рабочее место и создаст уютную атмосферу. Оба предмета являются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функциональными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могут стать прекрасным дополнением к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интерьеру.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еще они отлично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сочетаются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форме»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3 007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r="31747"/>
          <a:stretch>
            <a:fillRect/>
          </a:stretch>
        </p:blipFill>
        <p:spPr>
          <a:xfrm>
            <a:off x="2676697" y="1107296"/>
            <a:ext cx="1548937" cy="43535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4" y="3196985"/>
            <a:ext cx="2263833" cy="22638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04" y="3884250"/>
            <a:ext cx="2083988" cy="20839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1" r="32562"/>
          <a:stretch>
            <a:fillRect/>
          </a:stretch>
        </p:blipFill>
        <p:spPr>
          <a:xfrm>
            <a:off x="4443643" y="1685123"/>
            <a:ext cx="1458393" cy="4370736"/>
          </a:xfrm>
          <a:prstGeom prst="rect">
            <a:avLst/>
          </a:prstGeom>
        </p:spPr>
      </p:pic>
      <p:sp>
        <p:nvSpPr>
          <p:cNvPr id="17" name="P4373014"/>
          <p:cNvSpPr/>
          <p:nvPr/>
        </p:nvSpPr>
        <p:spPr>
          <a:xfrm>
            <a:off x="6621197" y="3192284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P434.053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6621197" y="3360480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641 </a:t>
            </a:r>
            <a:r>
              <a:rPr lang="en-US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014951" y="1464515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V773012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014951" y="1632711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1 176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«Навстречу фетру»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608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«Стильный и оригинальный подарочный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из коврика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мыши, блокнота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чехла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ноутбука. Все изделия выполнены из переработанного фетра. Материал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прочный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долговечный, с приятной текстурой, благодаря чему каждая вещь приобретает неповторимый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шарм»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3 020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3"/>
          <a:stretch>
            <a:fillRect/>
          </a:stretch>
        </p:blipFill>
        <p:spPr>
          <a:xfrm>
            <a:off x="3049398" y="1184299"/>
            <a:ext cx="2819387" cy="3493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4" y="859592"/>
            <a:ext cx="4286204" cy="4286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871">
            <a:off x="2928051" y="3849000"/>
            <a:ext cx="3420902" cy="34209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97" y="3002694"/>
            <a:ext cx="3654742" cy="3657600"/>
          </a:xfrm>
          <a:prstGeom prst="rect">
            <a:avLst/>
          </a:prstGeom>
        </p:spPr>
      </p:pic>
      <p:sp>
        <p:nvSpPr>
          <p:cNvPr id="18" name="P4373014"/>
          <p:cNvSpPr/>
          <p:nvPr/>
        </p:nvSpPr>
        <p:spPr>
          <a:xfrm>
            <a:off x="1272400" y="465160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V788102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ame_3559"/>
          <p:cNvSpPr/>
          <p:nvPr/>
        </p:nvSpPr>
        <p:spPr>
          <a:xfrm>
            <a:off x="1272400" y="481979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1 345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20" name="P4373014"/>
          <p:cNvSpPr/>
          <p:nvPr/>
        </p:nvSpPr>
        <p:spPr>
          <a:xfrm>
            <a:off x="2570426" y="524569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V300022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name_3559"/>
          <p:cNvSpPr/>
          <p:nvPr/>
        </p:nvSpPr>
        <p:spPr>
          <a:xfrm>
            <a:off x="2570426" y="541389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499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149147" y="1619350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P940.299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149147" y="1787546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1 683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«Держи баланс»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«Набор подойдет тем, кто стремится создать уютную обстановку дома или в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офисе,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также тем, кто ищет способ снять стресс и найти гармонию внутри себя. Пусть ваш дом наполнится ароматом уюта и спокойствием природы!»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3 028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1026853" y="1619350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P262.953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026853" y="1787546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1 345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5"/>
          <a:stretch>
            <a:fillRect/>
          </a:stretch>
        </p:blipFill>
        <p:spPr>
          <a:xfrm>
            <a:off x="4002180" y="2326710"/>
            <a:ext cx="3390292" cy="30198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/>
          <a:stretch>
            <a:fillRect/>
          </a:stretch>
        </p:blipFill>
        <p:spPr>
          <a:xfrm>
            <a:off x="605443" y="2094807"/>
            <a:ext cx="4224251" cy="4012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987635" y="232236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P762.945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987635" y="249055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854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«Прогулка в городе»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«Превосходный выбор для тех, кто заботится о природе. Все предметы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изготовлены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из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переработанных материалов, что делает их не только стильными, но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безвредными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экологической точки зрения. Трендовые цвета подчеркнут актуальность выбора»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набор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3 042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21" y="1022464"/>
            <a:ext cx="2668813" cy="26688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/>
          <a:stretch>
            <a:fillRect/>
          </a:stretch>
        </p:blipFill>
        <p:spPr>
          <a:xfrm>
            <a:off x="1645920" y="1022465"/>
            <a:ext cx="3761590" cy="4944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42" y="2953543"/>
            <a:ext cx="4128655" cy="4128655"/>
          </a:xfrm>
          <a:prstGeom prst="rect">
            <a:avLst/>
          </a:prstGeom>
        </p:spPr>
      </p:pic>
      <p:sp>
        <p:nvSpPr>
          <p:cNvPr id="14" name="P4373014"/>
          <p:cNvSpPr/>
          <p:nvPr/>
        </p:nvSpPr>
        <p:spPr>
          <a:xfrm>
            <a:off x="6601820" y="138153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P453.485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me_3559"/>
          <p:cNvSpPr/>
          <p:nvPr/>
        </p:nvSpPr>
        <p:spPr>
          <a:xfrm>
            <a:off x="6601820" y="154972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67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4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16" name="P4373014"/>
          <p:cNvSpPr/>
          <p:nvPr/>
        </p:nvSpPr>
        <p:spPr>
          <a:xfrm>
            <a:off x="6779371" y="384855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P438.035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6779371" y="401674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1 514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5574714" y="468680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P763.179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5574714" y="485499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2 533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«Легкость бытия»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7855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тех, кто ценит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легкость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всем. Набор идеально подходит как для повседневных дел,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активного отдыха. Легкий складной рюкзак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удобен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городских прогулок,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поездок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работу или учебу, а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также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походов и путешествий. Бутылку можно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использовать как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офисе, так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 тренировке»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3 192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6" y="3015437"/>
            <a:ext cx="3838771" cy="38387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6" y="1679406"/>
            <a:ext cx="3082771" cy="30827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1"/>
          <a:stretch>
            <a:fillRect/>
          </a:stretch>
        </p:blipFill>
        <p:spPr>
          <a:xfrm>
            <a:off x="4015051" y="1755473"/>
            <a:ext cx="1915203" cy="27930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>
            <a:fillRect/>
          </a:stretch>
        </p:blipFill>
        <p:spPr>
          <a:xfrm>
            <a:off x="4404409" y="1109485"/>
            <a:ext cx="3820285" cy="3238072"/>
          </a:xfrm>
          <a:prstGeom prst="rect">
            <a:avLst/>
          </a:prstGeom>
        </p:spPr>
      </p:pic>
      <p:sp>
        <p:nvSpPr>
          <p:cNvPr id="16" name="P4373014"/>
          <p:cNvSpPr/>
          <p:nvPr/>
        </p:nvSpPr>
        <p:spPr>
          <a:xfrm>
            <a:off x="4266082" y="468680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P437.0405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4266082" y="485499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659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mbrace"/>
          <p:cNvSpPr/>
          <p:nvPr/>
        </p:nvSpPr>
        <p:spPr>
          <a:xfrm>
            <a:off x="914400" y="1005514"/>
            <a:ext cx="6068292" cy="14488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ru-RU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Это по-настоящему современная </a:t>
            </a:r>
            <a:r>
              <a:rPr lang="ru-RU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презентация:</a:t>
            </a:r>
            <a:endParaRPr lang="ru-RU" b="1" dirty="0" smtClean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она </a:t>
            </a:r>
            <a:r>
              <a:rPr lang="ru-RU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сделана с помощью AI! Мы попросили искусственный интеллект рассказать о </a:t>
            </a:r>
            <a:r>
              <a:rPr lang="ru-RU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подарках</a:t>
            </a:r>
            <a:endParaRPr lang="ru-RU" b="1" dirty="0" smtClean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подобрать лучшие из них на 23 февраля и 8 марта. Получилось интересно, </a:t>
            </a:r>
            <a:r>
              <a:rPr lang="ru-RU" b="1" dirty="0" err="1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трендово</a:t>
            </a:r>
            <a:r>
              <a:rPr lang="ru-RU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и необычно.</a:t>
            </a:r>
            <a:endParaRPr lang="ru-RU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5" name="RCS 900"/>
          <p:cNvSpPr/>
          <p:nvPr/>
        </p:nvSpPr>
        <p:spPr>
          <a:xfrm>
            <a:off x="914400" y="2684232"/>
            <a:ext cx="6068292" cy="3251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«Сегодня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подарки на гендерные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праздники уже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не ограничиваются стереотипами. Современным мужчинам можно дарить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цветы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сладости, а женщинам — инструменты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гаджеты.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Цвета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также потеряли свою привязку к полу: темные и светлые,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яркие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нейтральные — сейчас их выбирают в зависимости от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характера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или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сиюминутного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настроения.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Важно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учитывать интересы и предпочтения человека, а не следовать устаревшим традициям. Ведь главное в подарке — внимание и забота, а не соответствие какому-то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шаблону»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83548"/>
            <a:ext cx="1298190" cy="1632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5021463" y="506719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V7880101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5021463" y="523538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1 663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«Бизнес-компаньон»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Сконцентрируйтесь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решении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бизнес-задач,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 порядком на рабочем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столе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мыслях проследит ваш бизнес-компаньон. Все предметы набора выполнены из </a:t>
            </a:r>
            <a:r>
              <a:rPr lang="ru-RU" sz="1400" dirty="0" err="1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экоматериалов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едином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цвете,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что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 достоинству оценят даже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перфекционисты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3 652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715" y="2669000"/>
            <a:ext cx="4341894" cy="4341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22" y="566626"/>
            <a:ext cx="4189000" cy="418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446800"/>
            <a:ext cx="2444399" cy="2444399"/>
          </a:xfrm>
          <a:prstGeom prst="rect">
            <a:avLst/>
          </a:prstGeom>
        </p:spPr>
      </p:pic>
      <p:sp>
        <p:nvSpPr>
          <p:cNvPr id="14" name="P4373014"/>
          <p:cNvSpPr/>
          <p:nvPr/>
        </p:nvSpPr>
        <p:spPr>
          <a:xfrm>
            <a:off x="1744863" y="169534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V1690201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me_3559"/>
          <p:cNvSpPr/>
          <p:nvPr/>
        </p:nvSpPr>
        <p:spPr>
          <a:xfrm>
            <a:off x="1744863" y="186353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666 ₽</a:t>
            </a:r>
            <a:endParaRPr lang="en-US" sz="3750" dirty="0"/>
          </a:p>
        </p:txBody>
      </p:sp>
      <p:sp>
        <p:nvSpPr>
          <p:cNvPr id="16" name="P4373014"/>
          <p:cNvSpPr/>
          <p:nvPr/>
        </p:nvSpPr>
        <p:spPr>
          <a:xfrm>
            <a:off x="5841325" y="3914909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V7730001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5841325" y="4083105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1 323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4587141" y="4895806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P262.941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4587141" y="5064002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1 553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«Японское спокойствие»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«Погрузитесь в атмосферу умиротворения и гармонии. Набор станет хорошим подарком для тех, кто ценит красоту,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комфорт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стремится к внутреннему равновесию. Подарите момент истинного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уединения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наслаждения простыми радостями жизни»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4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453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1443637" y="1619350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P263.071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443637" y="1787546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2 900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2" y="3472312"/>
            <a:ext cx="3489969" cy="3489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4"/>
          <a:stretch>
            <a:fillRect/>
          </a:stretch>
        </p:blipFill>
        <p:spPr>
          <a:xfrm>
            <a:off x="2586365" y="294003"/>
            <a:ext cx="4350878" cy="3346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«Всегда готов»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5" y="1803083"/>
            <a:ext cx="3018213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«Талант к готовке не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зависит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от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пола. Кто-то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врожденной склонностью к кулинарии, а кому-то приходится учиться годами. Главное – любовь к процессу, внимание к деталям и желание удивлять близких своими блюдами. Лучший повар тот, кто вкладывает душу в каждое блюдо, независимо от того, мужчина он или женщина»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4 551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2250048" y="1342478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4772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2250048" y="1510674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1 514 ₽</a:t>
            </a:r>
            <a:endParaRPr lang="en-US" sz="37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/>
          <a:stretch>
            <a:fillRect/>
          </a:stretch>
        </p:blipFill>
        <p:spPr>
          <a:xfrm>
            <a:off x="220666" y="2028825"/>
            <a:ext cx="4784231" cy="4557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/>
          <a:stretch>
            <a:fillRect/>
          </a:stretch>
        </p:blipFill>
        <p:spPr>
          <a:xfrm>
            <a:off x="4802357" y="1545138"/>
            <a:ext cx="3888999" cy="4849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7" y="1194045"/>
            <a:ext cx="2162719" cy="2162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27" y="1228637"/>
            <a:ext cx="2051657" cy="2051657"/>
          </a:xfrm>
          <a:prstGeom prst="rect">
            <a:avLst/>
          </a:prstGeom>
        </p:spPr>
      </p:pic>
      <p:sp>
        <p:nvSpPr>
          <p:cNvPr id="18" name="P4373014"/>
          <p:cNvSpPr/>
          <p:nvPr/>
        </p:nvSpPr>
        <p:spPr>
          <a:xfrm>
            <a:off x="3393048" y="2675978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2159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ame_3559"/>
          <p:cNvSpPr/>
          <p:nvPr/>
        </p:nvSpPr>
        <p:spPr>
          <a:xfrm>
            <a:off x="3393048" y="2844174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3 037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3964648" y="381147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V773109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3964648" y="397966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1 514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«Стильная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командировка»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«Подарочный набор для тех, кто часто отправляется в рабочие поездки. Все предметы выполнены в едином стиле и идеально сочетаются по цветам.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Минималистичное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брендирование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станет финальным штрихом стильного сета»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4 794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064" y="273540"/>
            <a:ext cx="2959330" cy="2959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>
            <a:fillRect/>
          </a:stretch>
        </p:blipFill>
        <p:spPr>
          <a:xfrm>
            <a:off x="511331" y="2019992"/>
            <a:ext cx="3619543" cy="26938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>
            <a:fillRect/>
          </a:stretch>
        </p:blipFill>
        <p:spPr>
          <a:xfrm>
            <a:off x="3554444" y="430698"/>
            <a:ext cx="4316384" cy="33349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53" y="4424129"/>
            <a:ext cx="1855917" cy="18559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68" y="4319674"/>
            <a:ext cx="2275189" cy="22751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11" y="4577023"/>
            <a:ext cx="1425478" cy="1425478"/>
          </a:xfrm>
          <a:prstGeom prst="rect">
            <a:avLst/>
          </a:prstGeom>
        </p:spPr>
      </p:pic>
      <p:sp>
        <p:nvSpPr>
          <p:cNvPr id="26" name="P4373014"/>
          <p:cNvSpPr/>
          <p:nvPr/>
        </p:nvSpPr>
        <p:spPr>
          <a:xfrm>
            <a:off x="1033025" y="385580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500420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name_3559"/>
          <p:cNvSpPr/>
          <p:nvPr/>
        </p:nvSpPr>
        <p:spPr>
          <a:xfrm>
            <a:off x="1033025" y="402399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2 526 ₽</a:t>
            </a:r>
            <a:endParaRPr lang="en-US" sz="3750" dirty="0"/>
          </a:p>
        </p:txBody>
      </p:sp>
      <p:sp>
        <p:nvSpPr>
          <p:cNvPr id="28" name="P4373014"/>
          <p:cNvSpPr/>
          <p:nvPr/>
        </p:nvSpPr>
        <p:spPr>
          <a:xfrm>
            <a:off x="3518530" y="521910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V1690025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name_3559"/>
          <p:cNvSpPr/>
          <p:nvPr/>
        </p:nvSpPr>
        <p:spPr>
          <a:xfrm>
            <a:off x="3518530" y="538729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754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3467241" y="161826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522421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3467241" y="178645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2 862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«Стильная командировка 2.0»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«Еще один набор для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поездок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путешествий. Необычная тканевая текстура и оригинальные детали в качестве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акцента.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Сет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скандинавском стиле будет хорошо смотреться с таким же лаконичным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брендированием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4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873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9"/>
          <a:stretch>
            <a:fillRect/>
          </a:stretch>
        </p:blipFill>
        <p:spPr>
          <a:xfrm>
            <a:off x="4667501" y="1490445"/>
            <a:ext cx="3135134" cy="2348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91" y="2664878"/>
            <a:ext cx="3598072" cy="3598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6" y="2717338"/>
            <a:ext cx="3683924" cy="3683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5" y="765027"/>
            <a:ext cx="3029246" cy="3029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52" y="3209028"/>
            <a:ext cx="2608852" cy="2606814"/>
          </a:xfrm>
          <a:prstGeom prst="rect">
            <a:avLst/>
          </a:prstGeom>
        </p:spPr>
      </p:pic>
      <p:sp>
        <p:nvSpPr>
          <p:cNvPr id="16" name="P4373014"/>
          <p:cNvSpPr/>
          <p:nvPr/>
        </p:nvSpPr>
        <p:spPr>
          <a:xfrm>
            <a:off x="3179060" y="5020939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V773305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ame_3559"/>
          <p:cNvSpPr/>
          <p:nvPr/>
        </p:nvSpPr>
        <p:spPr>
          <a:xfrm>
            <a:off x="3179060" y="5189135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1 176 ₽</a:t>
            </a:r>
            <a:endParaRPr lang="en-US" sz="3750" dirty="0"/>
          </a:p>
        </p:txBody>
      </p:sp>
      <p:sp>
        <p:nvSpPr>
          <p:cNvPr id="18" name="P4373014"/>
          <p:cNvSpPr/>
          <p:nvPr/>
        </p:nvSpPr>
        <p:spPr>
          <a:xfrm>
            <a:off x="4110094" y="3017576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V1690102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ame_3559"/>
          <p:cNvSpPr/>
          <p:nvPr/>
        </p:nvSpPr>
        <p:spPr>
          <a:xfrm>
            <a:off x="4110094" y="3185772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835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«Ценные мелочи»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«Универсальный подарок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сочетает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себе функциональность и элегантный дизайн, который подойдет для любого интерьера. Если получатель увлекается кулинарией, набор приятно удивит и порадует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его.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ополните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специями, соусами или кулинарной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книгой»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4 884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1439710" y="5125674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P262.069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439710" y="5293870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1 176 ₽</a:t>
            </a:r>
            <a:endParaRPr lang="en-US" sz="37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38" y="996383"/>
            <a:ext cx="3020609" cy="30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/>
          <a:stretch>
            <a:fillRect/>
          </a:stretch>
        </p:blipFill>
        <p:spPr>
          <a:xfrm>
            <a:off x="1271847" y="1561352"/>
            <a:ext cx="2556216" cy="3516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91" y="2886164"/>
            <a:ext cx="4199313" cy="4199313"/>
          </a:xfrm>
          <a:prstGeom prst="rect">
            <a:avLst/>
          </a:prstGeom>
        </p:spPr>
      </p:pic>
      <p:sp>
        <p:nvSpPr>
          <p:cNvPr id="15" name="P4373014"/>
          <p:cNvSpPr/>
          <p:nvPr/>
        </p:nvSpPr>
        <p:spPr>
          <a:xfrm>
            <a:off x="5582210" y="160385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V261029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5582210" y="177204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837 ₽</a:t>
            </a:r>
            <a:endParaRPr lang="en-US" sz="3750" dirty="0"/>
          </a:p>
        </p:txBody>
      </p:sp>
      <p:sp>
        <p:nvSpPr>
          <p:cNvPr id="17" name="P4373014"/>
          <p:cNvSpPr/>
          <p:nvPr/>
        </p:nvSpPr>
        <p:spPr>
          <a:xfrm>
            <a:off x="6457819" y="3975756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P261.039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6457819" y="4143952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2 871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289271" y="180308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P705.951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289271" y="197127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4 225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«Цвет настроения»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«Какой бы цвет вы ни выбрали, настроение всегда будет отличным!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Компактная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функциональная сумка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Boxy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Sling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вместит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больше,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чем кажется, а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скрытый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карман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бутылки позволит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взять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собой любимый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напиток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оставить руки свободными»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alt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5 157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7"/>
          <a:stretch>
            <a:fillRect/>
          </a:stretch>
        </p:blipFill>
        <p:spPr>
          <a:xfrm>
            <a:off x="3857105" y="1905746"/>
            <a:ext cx="2701638" cy="3842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88" y="2337762"/>
            <a:ext cx="3291959" cy="32919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9" y="1639740"/>
            <a:ext cx="3289268" cy="3291840"/>
          </a:xfrm>
          <a:prstGeom prst="rect">
            <a:avLst/>
          </a:prstGeom>
        </p:spPr>
      </p:pic>
      <p:sp>
        <p:nvSpPr>
          <p:cNvPr id="14" name="P4373014"/>
          <p:cNvSpPr/>
          <p:nvPr/>
        </p:nvSpPr>
        <p:spPr>
          <a:xfrm>
            <a:off x="3389876" y="1805216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50848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me_3559"/>
          <p:cNvSpPr/>
          <p:nvPr/>
        </p:nvSpPr>
        <p:spPr>
          <a:xfrm>
            <a:off x="3389876" y="1973412"/>
            <a:ext cx="2152081" cy="5370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932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«Всегда под защитой»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«Набор создан для тех, кто одинаково ценит стиль,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функциональность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экологичность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 В комплекте два ключевых аксессуара: косметичка и чехол для ноутбука, оба изготовлены из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rPET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 Идеальное решение для тех, кто стремится сочетать моду,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практичность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заботу об окружающей среде»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5 407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3091622" y="1680909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V7880809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3091622" y="1849105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2 741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2"/>
          <a:stretch>
            <a:fillRect/>
          </a:stretch>
        </p:blipFill>
        <p:spPr>
          <a:xfrm>
            <a:off x="781340" y="3632663"/>
            <a:ext cx="3899241" cy="3013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76" y="605962"/>
            <a:ext cx="4077290" cy="4074104"/>
          </a:xfrm>
          <a:prstGeom prst="rect">
            <a:avLst/>
          </a:prstGeom>
        </p:spPr>
      </p:pic>
      <p:sp>
        <p:nvSpPr>
          <p:cNvPr id="19" name="P4373014"/>
          <p:cNvSpPr/>
          <p:nvPr/>
        </p:nvSpPr>
        <p:spPr>
          <a:xfrm>
            <a:off x="4291425" y="491733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V7030007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name_3559"/>
          <p:cNvSpPr/>
          <p:nvPr/>
        </p:nvSpPr>
        <p:spPr>
          <a:xfrm>
            <a:off x="4291425" y="508552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2 666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5602488" y="1961640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ACG00002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5602488" y="2129836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6 190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«Заряженный на успех»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«Уникальный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любителей технологий, путешественников и всех, кто ценит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многофункциональность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удобство. Внутри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стильного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компактного кейса находится мощное зарядное устройство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allroundo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®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GaN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с функцией быстрой зарядки и поддержкой множества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стандартов»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6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190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" y="1362404"/>
            <a:ext cx="4811629" cy="48116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48041"/>
          <a:stretch>
            <a:fillRect/>
          </a:stretch>
        </p:blipFill>
        <p:spPr>
          <a:xfrm>
            <a:off x="5290414" y="2875599"/>
            <a:ext cx="2226370" cy="346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421657" y="3629200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V499112LXL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421657" y="3797396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2 871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«Серебристое облако»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«Непревзойденное сочетание уюта и комфорта для прохладных вечеров. В комплект входят мягкий плед и теплые тапочки, выполненные в нежном сером цвете, напоминающем лёгкое серебристое облако»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8 202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/>
          <a:stretch>
            <a:fillRect/>
          </a:stretch>
        </p:blipFill>
        <p:spPr>
          <a:xfrm>
            <a:off x="3477571" y="4089862"/>
            <a:ext cx="4329605" cy="3051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" y="1091974"/>
            <a:ext cx="4054958" cy="40581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56" y="993548"/>
            <a:ext cx="2614176" cy="2614176"/>
          </a:xfrm>
          <a:prstGeom prst="rect">
            <a:avLst/>
          </a:prstGeom>
        </p:spPr>
      </p:pic>
      <p:sp>
        <p:nvSpPr>
          <p:cNvPr id="17" name="P4373014"/>
          <p:cNvSpPr/>
          <p:nvPr/>
        </p:nvSpPr>
        <p:spPr>
          <a:xfrm>
            <a:off x="6050353" y="144572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102016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6050353" y="161391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5 331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«Мини — в тренде!»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5" name="RCS 900"/>
          <p:cNvSpPr/>
          <p:nvPr/>
        </p:nvSpPr>
        <p:spPr>
          <a:xfrm>
            <a:off x="8378536" y="1803083"/>
            <a:ext cx="2951712" cy="23998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«Брелоки снова в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тренде!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Эти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маленькие аксессуары переживают настоящий ренессанс, становясь не просто функциональными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предметами,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но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стильными элементами, дополняющими образ. Сегодня брелоки представлены в огромном разнообразии форм,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цветов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материалов, позволяя каждому найти что-то особенное для себя. Часто они выполняют дополнительную функцию: открывалки для бутылок, рулетки или подставки для смартфона»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272">
            <a:off x="1488924" y="2699305"/>
            <a:ext cx="4298078" cy="4291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" y="328348"/>
            <a:ext cx="3951836" cy="3948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5"/>
          <a:stretch>
            <a:fillRect/>
          </a:stretch>
        </p:blipFill>
        <p:spPr>
          <a:xfrm rot="18515384">
            <a:off x="5405936" y="1171459"/>
            <a:ext cx="3948546" cy="2634282"/>
          </a:xfrm>
          <a:prstGeom prst="rect">
            <a:avLst/>
          </a:prstGeom>
        </p:spPr>
      </p:pic>
      <p:sp>
        <p:nvSpPr>
          <p:cNvPr id="9" name="P4373014"/>
          <p:cNvSpPr/>
          <p:nvPr/>
        </p:nvSpPr>
        <p:spPr>
          <a:xfrm>
            <a:off x="5657507" y="153707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P301.3809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me_3559"/>
          <p:cNvSpPr/>
          <p:nvPr/>
        </p:nvSpPr>
        <p:spPr>
          <a:xfrm>
            <a:off x="5657507" y="170526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152 ₽</a:t>
            </a:r>
            <a:endParaRPr lang="en-US" sz="3750" dirty="0"/>
          </a:p>
        </p:txBody>
      </p:sp>
      <p:sp>
        <p:nvSpPr>
          <p:cNvPr id="11" name="P4373014"/>
          <p:cNvSpPr/>
          <p:nvPr/>
        </p:nvSpPr>
        <p:spPr>
          <a:xfrm>
            <a:off x="1063344" y="286156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P191.7302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name_3559"/>
          <p:cNvSpPr/>
          <p:nvPr/>
        </p:nvSpPr>
        <p:spPr>
          <a:xfrm>
            <a:off x="1063344" y="302975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201 ₽</a:t>
            </a:r>
            <a:endParaRPr lang="en-US" sz="3750" dirty="0"/>
          </a:p>
        </p:txBody>
      </p:sp>
      <p:sp>
        <p:nvSpPr>
          <p:cNvPr id="13" name="P4373014"/>
          <p:cNvSpPr/>
          <p:nvPr/>
        </p:nvSpPr>
        <p:spPr>
          <a:xfrm>
            <a:off x="5926288" y="464880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P191.7202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5926288" y="481699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51 ₽</a:t>
            </a:r>
            <a:endParaRPr lang="en-US" sz="3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596225" y="258179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V499115LXL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596225" y="274999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2 871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«Зона комфорта»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лассический набор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создания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уюта. Он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станет отличным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выбором 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человека, который ценит домашний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отдых.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Нейтральный дизайн подойдет как мужчинам, так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женщинам.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Качественные материалы гарантируют долговечность, а общий стиль комплекта добавит изюминку к домашнему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образу»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10 877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r="16008"/>
          <a:stretch>
            <a:fillRect/>
          </a:stretch>
        </p:blipFill>
        <p:spPr>
          <a:xfrm>
            <a:off x="3936370" y="2975956"/>
            <a:ext cx="3171012" cy="3601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" y="1330037"/>
            <a:ext cx="4429904" cy="4429904"/>
          </a:xfrm>
          <a:prstGeom prst="rect">
            <a:avLst/>
          </a:prstGeom>
        </p:spPr>
      </p:pic>
      <p:sp>
        <p:nvSpPr>
          <p:cNvPr id="12" name="P4373014"/>
          <p:cNvSpPr/>
          <p:nvPr/>
        </p:nvSpPr>
        <p:spPr>
          <a:xfrm>
            <a:off x="4095572" y="180347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497035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4095572" y="197166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8 006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mbrace"/>
          <p:cNvSpPr/>
          <p:nvPr/>
        </p:nvSpPr>
        <p:spPr>
          <a:xfrm>
            <a:off x="939338" y="953559"/>
            <a:ext cx="5544589" cy="5073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Подарки на гендерные праздники уже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давно</a:t>
            </a:r>
            <a:endParaRPr lang="ru-RU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стали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хорошей традицией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 Это отличный повод дополнительно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поощрить сотрудников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, напомнить партнерам о своей компании,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привлечь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внимание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рекламным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акциям, а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также повысить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узнаваемость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доверие к вашему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бренду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endParaRPr lang="ru-RU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этой презентации мы показали лишь малую часть нашего ассортимента. Еще больше трендовых и креативных подарков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вы найдете</a:t>
            </a:r>
            <a:endParaRPr lang="ru-RU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сайте XD 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Connects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endParaRPr lang="ru-RU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Оставайтесь с нами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, и вы всегда будете в курсе самых ярких и свежих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европейских трендов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83548"/>
            <a:ext cx="1298190" cy="1632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«Цифровое трио»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«Интересное сочетание вещей, которые пригодятся многим людям, работающим за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компьютером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или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использующим смартфон. Разница текстур и материалов подчеркнет то, что подарок был выбран с большим вниманием»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994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1337633" y="2819754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P301.4101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1337633" y="2987950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290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40" y="1254501"/>
            <a:ext cx="3067396" cy="30673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8"/>
          <a:stretch>
            <a:fillRect/>
          </a:stretch>
        </p:blipFill>
        <p:spPr>
          <a:xfrm>
            <a:off x="567981" y="3632662"/>
            <a:ext cx="3516284" cy="3124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33" y="1000514"/>
            <a:ext cx="3803552" cy="3803552"/>
          </a:xfrm>
          <a:prstGeom prst="rect">
            <a:avLst/>
          </a:prstGeom>
        </p:spPr>
      </p:pic>
      <p:sp>
        <p:nvSpPr>
          <p:cNvPr id="15" name="P4373014"/>
          <p:cNvSpPr/>
          <p:nvPr/>
        </p:nvSpPr>
        <p:spPr>
          <a:xfrm>
            <a:off x="5087970" y="430628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V300021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5087970" y="447447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499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17" name="P4373014"/>
          <p:cNvSpPr/>
          <p:nvPr/>
        </p:nvSpPr>
        <p:spPr>
          <a:xfrm>
            <a:off x="2946056" y="172379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P611.121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2946056" y="189198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205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571286" y="1742218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P611.099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571286" y="1910414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166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«Органический офис»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«Этот набор включает в себя всё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необходимое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продуктивной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работы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комфорта.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Отличный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подарок для коллег, друзей или членов семьи, которые проводят много времени за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компьютером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или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пользуются смартфоном»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набора: 959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5" name="P4373014"/>
          <p:cNvSpPr/>
          <p:nvPr/>
        </p:nvSpPr>
        <p:spPr>
          <a:xfrm>
            <a:off x="1237298" y="4695999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P301.3809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1237298" y="4864195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152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>
            <a:fillRect/>
          </a:stretch>
        </p:blipFill>
        <p:spPr>
          <a:xfrm>
            <a:off x="2548030" y="1280276"/>
            <a:ext cx="4074133" cy="3898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73" y="2449578"/>
            <a:ext cx="3635762" cy="3635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" y="1109483"/>
            <a:ext cx="3616087" cy="3616087"/>
          </a:xfrm>
          <a:prstGeom prst="rect">
            <a:avLst/>
          </a:prstGeom>
        </p:spPr>
      </p:pic>
      <p:sp>
        <p:nvSpPr>
          <p:cNvPr id="17" name="P4373014"/>
          <p:cNvSpPr/>
          <p:nvPr/>
        </p:nvSpPr>
        <p:spPr>
          <a:xfrm>
            <a:off x="4797671" y="4696633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P774.368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4797671" y="4864829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641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2013142" y="4761771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ZWC00001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2013142" y="4929967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990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Подарок «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Синхронизируйся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741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«Брелок с набором кабелей — это современный и полезный подарок, который пригодится каждому владельцу смартфона или другого цифрового устройства. 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Дополнительно можно приложить небольшую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карточку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поздравлением или инструкцией по использованию»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9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90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/>
          <a:stretch>
            <a:fillRect/>
          </a:stretch>
        </p:blipFill>
        <p:spPr>
          <a:xfrm>
            <a:off x="3207036" y="2128058"/>
            <a:ext cx="4407131" cy="334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9" y="1311745"/>
            <a:ext cx="3341716" cy="3341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4"/>
          <a:stretch>
            <a:fillRect/>
          </a:stretch>
        </p:blipFill>
        <p:spPr>
          <a:xfrm>
            <a:off x="3599120" y="4547062"/>
            <a:ext cx="4488873" cy="3071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6571286" y="2723118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P610.480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6571286" y="2891314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270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«Мастер порядка»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«Ручка и складной настольный органайзер – это отличный подарок для тех, кто ценит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порядок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удобство на своем рабочем месте. Такой набор будет полезен студентам, офисным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работникам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всем, кто стремится организовать свое пространство максимально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эффективно»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набора: 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107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6" y="1263950"/>
            <a:ext cx="4276203" cy="4276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14">
            <a:off x="4153977" y="3289157"/>
            <a:ext cx="3333404" cy="3333404"/>
          </a:xfrm>
          <a:prstGeom prst="rect">
            <a:avLst/>
          </a:prstGeom>
        </p:spPr>
      </p:pic>
      <p:sp>
        <p:nvSpPr>
          <p:cNvPr id="15" name="P4373014"/>
          <p:cNvSpPr/>
          <p:nvPr/>
        </p:nvSpPr>
        <p:spPr>
          <a:xfrm>
            <a:off x="1237298" y="4695999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P300.261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me_3559"/>
          <p:cNvSpPr/>
          <p:nvPr/>
        </p:nvSpPr>
        <p:spPr>
          <a:xfrm>
            <a:off x="1237298" y="4864195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837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 «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ЭкоМобилити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35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«Очки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из переработанного пластика RCS не только стильные, но 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экологичные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, а легкая непромокаемая поясная сумка обеспечит удобное хранение вещей.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Идеальное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сочетание комфорта на прогулке 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защиты</a:t>
            </a:r>
            <a:endParaRPr lang="en-US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путешествии»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1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167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2" name="P4373014"/>
          <p:cNvSpPr/>
          <p:nvPr/>
        </p:nvSpPr>
        <p:spPr>
          <a:xfrm>
            <a:off x="4984891" y="142591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P763.2005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name_3559"/>
          <p:cNvSpPr/>
          <p:nvPr/>
        </p:nvSpPr>
        <p:spPr>
          <a:xfrm>
            <a:off x="4984891" y="159410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837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60"/>
          <a:stretch>
            <a:fillRect/>
          </a:stretch>
        </p:blipFill>
        <p:spPr>
          <a:xfrm>
            <a:off x="495743" y="1139317"/>
            <a:ext cx="5069446" cy="33377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37" y="3295423"/>
            <a:ext cx="3883922" cy="3883922"/>
          </a:xfrm>
          <a:prstGeom prst="rect">
            <a:avLst/>
          </a:prstGeom>
        </p:spPr>
      </p:pic>
      <p:sp>
        <p:nvSpPr>
          <p:cNvPr id="17" name="P4373014"/>
          <p:cNvSpPr/>
          <p:nvPr/>
        </p:nvSpPr>
        <p:spPr>
          <a:xfrm>
            <a:off x="3474191" y="5131097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P453.8705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ame_3559"/>
          <p:cNvSpPr/>
          <p:nvPr/>
        </p:nvSpPr>
        <p:spPr>
          <a:xfrm>
            <a:off x="3474191" y="5299293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330 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4373014"/>
          <p:cNvSpPr/>
          <p:nvPr/>
        </p:nvSpPr>
        <p:spPr>
          <a:xfrm>
            <a:off x="5103456" y="1781502"/>
            <a:ext cx="1841118" cy="38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606060"/>
                </a:solidFill>
                <a:latin typeface="Arial" panose="020B0604020202020204" pitchFamily="34" charset="0"/>
                <a:ea typeface="Geologica Cursive Regular" pitchFamily="34" charset="-122"/>
                <a:cs typeface="Arial" panose="020B0604020202020204" pitchFamily="34" charset="0"/>
              </a:rPr>
              <a:t>IFE00009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me_3559"/>
          <p:cNvSpPr/>
          <p:nvPr/>
        </p:nvSpPr>
        <p:spPr>
          <a:xfrm>
            <a:off x="5103456" y="1949698"/>
            <a:ext cx="2152081" cy="5391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itchFamily="34" charset="-122"/>
                <a:cs typeface="Arial" panose="020B0604020202020204" pitchFamily="34" charset="0"/>
              </a:rPr>
              <a:t>1 490 ₽</a:t>
            </a:r>
            <a:endParaRPr lang="en-US" sz="3750" dirty="0"/>
          </a:p>
        </p:txBody>
      </p:sp>
      <p:sp>
        <p:nvSpPr>
          <p:cNvPr id="8" name="Embrace"/>
          <p:cNvSpPr/>
          <p:nvPr/>
        </p:nvSpPr>
        <p:spPr>
          <a:xfrm>
            <a:off x="973620" y="645989"/>
            <a:ext cx="7729805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Набор: «Навигация вдохновения»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9" name="RCS 900"/>
          <p:cNvSpPr/>
          <p:nvPr/>
        </p:nvSpPr>
        <p:spPr>
          <a:xfrm>
            <a:off x="8378536" y="1803083"/>
            <a:ext cx="2951712" cy="2610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AI: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У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никальный дизайн держателя напоминает транспортную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развязку, придаёт изделию особый шарм и делает его идеальным подарком как для женщин,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так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  <a:p>
            <a:pPr>
              <a:lnSpc>
                <a:spcPts val="1950"/>
              </a:lnSpc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для мужчин, увлечённых путешествиями по дорогам России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. Дополните подарок тематической упаковкой, чтобы усилить впечатление»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sp>
        <p:nvSpPr>
          <p:cNvPr id="10" name="Embrace"/>
          <p:cNvSpPr/>
          <p:nvPr/>
        </p:nvSpPr>
        <p:spPr>
          <a:xfrm>
            <a:off x="8378536" y="5237384"/>
            <a:ext cx="3018213" cy="4634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Цена за набор: </a:t>
            </a:r>
            <a:r>
              <a:rPr lang="ru-RU" sz="2000" b="1" dirty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1</a:t>
            </a:r>
            <a:r>
              <a:rPr lang="en-US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 4</a:t>
            </a:r>
            <a:r>
              <a:rPr lang="ru-RU" alt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90 </a:t>
            </a:r>
            <a:r>
              <a:rPr lang="ru-RU" sz="2000" b="1" dirty="0" smtClean="0">
                <a:solidFill>
                  <a:srgbClr val="736CBF"/>
                </a:solidFill>
                <a:latin typeface="Arial" panose="020B0604020202020204" pitchFamily="34" charset="0"/>
                <a:ea typeface="Geologica Cursive Bold" panose="020B0604020202020204"/>
                <a:cs typeface="Arial" panose="020B0604020202020204" pitchFamily="34" charset="0"/>
              </a:rPr>
              <a:t>₽</a:t>
            </a:r>
            <a:endParaRPr lang="ru-RU" sz="2000" b="1" dirty="0">
              <a:solidFill>
                <a:srgbClr val="736CBF"/>
              </a:solidFill>
              <a:latin typeface="Arial" panose="020B0604020202020204" pitchFamily="34" charset="0"/>
              <a:ea typeface="Geologica Cursive Bold" panose="020B0604020202020204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" y="1144840"/>
            <a:ext cx="3973375" cy="3973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6"/>
          <a:stretch>
            <a:fillRect/>
          </a:stretch>
        </p:blipFill>
        <p:spPr>
          <a:xfrm>
            <a:off x="2274907" y="1136095"/>
            <a:ext cx="2729355" cy="3560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52" y="3051148"/>
            <a:ext cx="3359861" cy="3359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10246</Words>
  <Application>WPS Presentation</Application>
  <PresentationFormat>Широкоэкранный</PresentationFormat>
  <Paragraphs>491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SimSun</vt:lpstr>
      <vt:lpstr>Wingdings</vt:lpstr>
      <vt:lpstr>Geologica Cursive Bold</vt:lpstr>
      <vt:lpstr>Segoe Print</vt:lpstr>
      <vt:lpstr>Geologica Cursive Regular</vt:lpstr>
      <vt:lpstr>Geologica Cursive Bold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Шашкова Юлия</dc:creator>
  <cp:lastModifiedBy>Анастасия С</cp:lastModifiedBy>
  <cp:revision>74</cp:revision>
  <dcterms:created xsi:type="dcterms:W3CDTF">2025-01-10T12:53:00Z</dcterms:created>
  <dcterms:modified xsi:type="dcterms:W3CDTF">2026-01-29T10:21:11Z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7C02124DF8474FA6AC6DD6D720CDDADF_12</vt:lpwstr>
  </property>
  <property fmtid="{D5CDD505-2E9C-101B-9397-08002B2CF9AE}" pid="3" name="KSOProductBuildVer">
    <vt:lpwstr>1049-12.2.0.23196</vt:lpwstr>
  </property>
</Properties>
</file>