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1.svg" ContentType="image/svg+xml"/>
  <Override PartName="/ppt/media/image103.svg" ContentType="image/svg+xml"/>
  <Override PartName="/ppt/media/image105.svg" ContentType="image/svg+xml"/>
  <Override PartName="/ppt/media/image107.svg" ContentType="image/svg+xml"/>
  <Override PartName="/ppt/media/image11.svg" ContentType="image/svg+xml"/>
  <Override PartName="/ppt/media/image121.svg" ContentType="image/svg+xml"/>
  <Override PartName="/ppt/media/image13.svg" ContentType="image/svg+xml"/>
  <Override PartName="/ppt/media/image143.svg" ContentType="image/svg+xml"/>
  <Override PartName="/ppt/media/image15.svg" ContentType="image/svg+xml"/>
  <Override PartName="/ppt/media/image152.svg" ContentType="image/svg+xml"/>
  <Override PartName="/ppt/media/image164.svg" ContentType="image/svg+xml"/>
  <Override PartName="/ppt/media/image172.svg" ContentType="image/svg+xml"/>
  <Override PartName="/ppt/media/image176.svg" ContentType="image/svg+xml"/>
  <Override PartName="/ppt/media/image185.svg" ContentType="image/svg+xml"/>
  <Override PartName="/ppt/media/image187.svg" ContentType="image/svg+xml"/>
  <Override PartName="/ppt/media/image189.svg" ContentType="image/svg+xml"/>
  <Override PartName="/ppt/media/image191.svg" ContentType="image/svg+xml"/>
  <Override PartName="/ppt/media/image194.svg" ContentType="image/svg+xml"/>
  <Override PartName="/ppt/media/image197.svg" ContentType="image/svg+xml"/>
  <Override PartName="/ppt/media/image20.svg" ContentType="image/svg+xml"/>
  <Override PartName="/ppt/media/image205.svg" ContentType="image/svg+xml"/>
  <Override PartName="/ppt/media/image206.svg" ContentType="image/svg+xml"/>
  <Override PartName="/ppt/media/image215.svg" ContentType="image/svg+xml"/>
  <Override PartName="/ppt/media/image216.svg" ContentType="image/svg+xml"/>
  <Override PartName="/ppt/media/image219.svg" ContentType="image/svg+xml"/>
  <Override PartName="/ppt/media/image23.svg" ContentType="image/svg+xml"/>
  <Override PartName="/ppt/media/image231.svg" ContentType="image/svg+xml"/>
  <Override PartName="/ppt/media/image233.svg" ContentType="image/svg+xml"/>
  <Override PartName="/ppt/media/image276.svg" ContentType="image/svg+xml"/>
  <Override PartName="/ppt/media/image282.svg" ContentType="image/svg+xml"/>
  <Override PartName="/ppt/media/image284.svg" ContentType="image/svg+xml"/>
  <Override PartName="/ppt/media/image286.svg" ContentType="image/svg+xml"/>
  <Override PartName="/ppt/media/image288.svg" ContentType="image/svg+xml"/>
  <Override PartName="/ppt/media/image29.svg" ContentType="image/svg+xml"/>
  <Override PartName="/ppt/media/image3.svg" ContentType="image/svg+xml"/>
  <Override PartName="/ppt/media/image306.svg" ContentType="image/svg+xml"/>
  <Override PartName="/ppt/media/image31.svg" ContentType="image/svg+xml"/>
  <Override PartName="/ppt/media/image314.svg" ContentType="image/svg+xml"/>
  <Override PartName="/ppt/media/image34.svg" ContentType="image/svg+xml"/>
  <Override PartName="/ppt/media/image347.svg" ContentType="image/svg+xml"/>
  <Override PartName="/ppt/media/image350.svg" ContentType="image/svg+xml"/>
  <Override PartName="/ppt/media/image352.svg" ContentType="image/svg+xml"/>
  <Override PartName="/ppt/media/image354.svg" ContentType="image/svg+xml"/>
  <Override PartName="/ppt/media/image356.svg" ContentType="image/svg+xml"/>
  <Override PartName="/ppt/media/image358.svg" ContentType="image/svg+xml"/>
  <Override PartName="/ppt/media/image359.svg" ContentType="image/svg+xml"/>
  <Override PartName="/ppt/media/image360.svg" ContentType="image/svg+xml"/>
  <Override PartName="/ppt/media/image361.svg" ContentType="image/svg+xml"/>
  <Override PartName="/ppt/media/image363.svg" ContentType="image/svg+xml"/>
  <Override PartName="/ppt/media/image365.svg" ContentType="image/svg+xml"/>
  <Override PartName="/ppt/media/image367.svg" ContentType="image/svg+xml"/>
  <Override PartName="/ppt/media/image369.svg" ContentType="image/svg+xml"/>
  <Override PartName="/ppt/media/image372.svg" ContentType="image/svg+xml"/>
  <Override PartName="/ppt/media/image374.svg" ContentType="image/svg+xml"/>
  <Override PartName="/ppt/media/image376.svg" ContentType="image/svg+xml"/>
  <Override PartName="/ppt/media/image378.svg" ContentType="image/svg+xml"/>
  <Override PartName="/ppt/media/image43.svg" ContentType="image/svg+xml"/>
  <Override PartName="/ppt/media/image46.svg" ContentType="image/svg+xml"/>
  <Override PartName="/ppt/media/image48.svg" ContentType="image/svg+xml"/>
  <Override PartName="/ppt/media/image5.svg" ContentType="image/svg+xml"/>
  <Override PartName="/ppt/media/image50.svg" ContentType="image/svg+xml"/>
  <Override PartName="/ppt/media/image56.svg" ContentType="image/svg+xml"/>
  <Override PartName="/ppt/media/image58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7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79.svg" ContentType="image/svg+xml"/>
  <Override PartName="/ppt/media/image88.svg" ContentType="image/svg+xml"/>
  <Override PartName="/ppt/media/image9.svg" ContentType="image/svg+xml"/>
  <Override PartName="/ppt/media/image90.svg" ContentType="image/svg+xml"/>
  <Override PartName="/ppt/media/image92.svg" ContentType="image/svg+xml"/>
  <Override PartName="/ppt/media/image9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2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18288000" cy="10287000"/>
  <p:notesSz cx="10287000" cy="18288000"/>
  <p:embeddedFontLst>
    <p:embeddedFont>
      <p:font typeface="Gilroy Medium" panose="00000600000000000000" pitchFamily="34" charset="0"/>
      <p:regular r:id="rId46"/>
    </p:embeddedFont>
    <p:embeddedFont>
      <p:font typeface="Gilroy Medium" panose="00000600000000000000" pitchFamily="34" charset="-122"/>
      <p:regular r:id="rId47"/>
    </p:embeddedFont>
    <p:embeddedFont>
      <p:font typeface="Gilroy Medium" panose="00000600000000000000" pitchFamily="34" charset="-120"/>
      <p:regular r:id="rId48"/>
    </p:embeddedFont>
    <p:embeddedFont>
      <p:font typeface="Geologica Cursive Medium" pitchFamily="2" charset="0"/>
      <p:regular r:id="rId49"/>
    </p:embeddedFont>
    <p:embeddedFont>
      <p:font typeface="Geologica Cursive Regular" pitchFamily="34" charset="0"/>
      <p:regular r:id="rId50"/>
    </p:embeddedFont>
    <p:embeddedFont>
      <p:font typeface="Geologica Cursive Regular" pitchFamily="34" charset="-122"/>
      <p:regular r:id="rId51"/>
    </p:embeddedFont>
    <p:embeddedFont>
      <p:font typeface="Geologica Cursive Regular" pitchFamily="34" charset="-120"/>
      <p:regular r:id="rId52"/>
    </p:embeddedFont>
    <p:embeddedFont>
      <p:font typeface="Geologica Cursive Bold" pitchFamily="34" charset="0"/>
      <p:bold r:id="rId53"/>
    </p:embeddedFont>
    <p:embeddedFont>
      <p:font typeface="Geologica Cursive Bold" pitchFamily="34" charset="-122"/>
      <p:bold r:id="rId54"/>
    </p:embeddedFont>
    <p:embeddedFont>
      <p:font typeface="Geologica Cursive Bold" pitchFamily="34" charset="-120"/>
      <p:bold r:id="rId55"/>
    </p:embeddedFont>
    <p:embeddedFont>
      <p:font typeface="Calibri" panose="020F0502020204030204" charset="0"/>
      <p:regular r:id="rId56"/>
      <p:bold r:id="rId57"/>
      <p:italic r:id="rId58"/>
      <p:boldItalic r:id="rId5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7" d="100"/>
          <a:sy n="77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font" Target="fonts/font14.fntdata"/><Relationship Id="rId58" Type="http://schemas.openxmlformats.org/officeDocument/2006/relationships/font" Target="fonts/font13.fntdata"/><Relationship Id="rId57" Type="http://schemas.openxmlformats.org/officeDocument/2006/relationships/font" Target="fonts/font12.fntdata"/><Relationship Id="rId56" Type="http://schemas.openxmlformats.org/officeDocument/2006/relationships/font" Target="fonts/font11.fntdata"/><Relationship Id="rId55" Type="http://schemas.openxmlformats.org/officeDocument/2006/relationships/font" Target="fonts/font10.fntdata"/><Relationship Id="rId54" Type="http://schemas.openxmlformats.org/officeDocument/2006/relationships/font" Target="fonts/font9.fntdata"/><Relationship Id="rId53" Type="http://schemas.openxmlformats.org/officeDocument/2006/relationships/font" Target="fonts/font8.fntdata"/><Relationship Id="rId52" Type="http://schemas.openxmlformats.org/officeDocument/2006/relationships/font" Target="fonts/font7.fntdata"/><Relationship Id="rId51" Type="http://schemas.openxmlformats.org/officeDocument/2006/relationships/font" Target="fonts/font6.fntdata"/><Relationship Id="rId50" Type="http://schemas.openxmlformats.org/officeDocument/2006/relationships/font" Target="fonts/font5.fntdata"/><Relationship Id="rId5" Type="http://schemas.openxmlformats.org/officeDocument/2006/relationships/slide" Target="slides/slide2.xml"/><Relationship Id="rId49" Type="http://schemas.openxmlformats.org/officeDocument/2006/relationships/font" Target="fonts/font4.fntdata"/><Relationship Id="rId48" Type="http://schemas.openxmlformats.org/officeDocument/2006/relationships/font" Target="fonts/font3.fntdata"/><Relationship Id="rId47" Type="http://schemas.openxmlformats.org/officeDocument/2006/relationships/font" Target="fonts/font2.fntdata"/><Relationship Id="rId46" Type="http://schemas.openxmlformats.org/officeDocument/2006/relationships/font" Target="fonts/font1.fntdata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svg"/><Relationship Id="rId8" Type="http://schemas.openxmlformats.org/officeDocument/2006/relationships/image" Target="../media/image78.png"/><Relationship Id="rId7" Type="http://schemas.openxmlformats.org/officeDocument/2006/relationships/image" Target="../media/image90.svg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Relationship Id="rId3" Type="http://schemas.openxmlformats.org/officeDocument/2006/relationships/image" Target="../media/image56.svg"/><Relationship Id="rId20" Type="http://schemas.openxmlformats.org/officeDocument/2006/relationships/notesSlide" Target="../notesSlides/notesSlide10.xml"/><Relationship Id="rId2" Type="http://schemas.openxmlformats.org/officeDocument/2006/relationships/image" Target="../media/image22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43.svg"/><Relationship Id="rId17" Type="http://schemas.openxmlformats.org/officeDocument/2006/relationships/image" Target="../media/image42.png"/><Relationship Id="rId16" Type="http://schemas.openxmlformats.org/officeDocument/2006/relationships/image" Target="../media/image114.png"/><Relationship Id="rId15" Type="http://schemas.openxmlformats.org/officeDocument/2006/relationships/image" Target="../media/image113.png"/><Relationship Id="rId14" Type="http://schemas.openxmlformats.org/officeDocument/2006/relationships/image" Target="../media/image112.png"/><Relationship Id="rId13" Type="http://schemas.openxmlformats.org/officeDocument/2006/relationships/image" Target="../media/image111.png"/><Relationship Id="rId12" Type="http://schemas.openxmlformats.org/officeDocument/2006/relationships/image" Target="../media/image110.png"/><Relationship Id="rId11" Type="http://schemas.openxmlformats.org/officeDocument/2006/relationships/image" Target="../media/image73.svg"/><Relationship Id="rId10" Type="http://schemas.openxmlformats.org/officeDocument/2006/relationships/image" Target="../media/image72.png"/><Relationship Id="rId1" Type="http://schemas.openxmlformats.org/officeDocument/2006/relationships/image" Target="../media/image10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0.png"/><Relationship Id="rId8" Type="http://schemas.openxmlformats.org/officeDocument/2006/relationships/image" Target="../media/image60.svg"/><Relationship Id="rId7" Type="http://schemas.openxmlformats.org/officeDocument/2006/relationships/image" Target="../media/image119.png"/><Relationship Id="rId6" Type="http://schemas.openxmlformats.org/officeDocument/2006/relationships/image" Target="../media/image58.svg"/><Relationship Id="rId5" Type="http://schemas.openxmlformats.org/officeDocument/2006/relationships/image" Target="../media/image118.png"/><Relationship Id="rId4" Type="http://schemas.openxmlformats.org/officeDocument/2006/relationships/image" Target="../media/image56.svg"/><Relationship Id="rId3" Type="http://schemas.openxmlformats.org/officeDocument/2006/relationships/image" Target="../media/image117.png"/><Relationship Id="rId21" Type="http://schemas.openxmlformats.org/officeDocument/2006/relationships/notesSlide" Target="../notesSlides/notesSlide11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16.png"/><Relationship Id="rId19" Type="http://schemas.openxmlformats.org/officeDocument/2006/relationships/image" Target="../media/image128.png"/><Relationship Id="rId18" Type="http://schemas.openxmlformats.org/officeDocument/2006/relationships/image" Target="../media/image43.svg"/><Relationship Id="rId17" Type="http://schemas.openxmlformats.org/officeDocument/2006/relationships/image" Target="../media/image127.png"/><Relationship Id="rId16" Type="http://schemas.openxmlformats.org/officeDocument/2006/relationships/image" Target="../media/image126.png"/><Relationship Id="rId15" Type="http://schemas.openxmlformats.org/officeDocument/2006/relationships/image" Target="../media/image125.png"/><Relationship Id="rId14" Type="http://schemas.openxmlformats.org/officeDocument/2006/relationships/image" Target="../media/image124.png"/><Relationship Id="rId13" Type="http://schemas.openxmlformats.org/officeDocument/2006/relationships/image" Target="../media/image123.png"/><Relationship Id="rId12" Type="http://schemas.openxmlformats.org/officeDocument/2006/relationships/image" Target="../media/image64.svg"/><Relationship Id="rId11" Type="http://schemas.openxmlformats.org/officeDocument/2006/relationships/image" Target="../media/image122.png"/><Relationship Id="rId10" Type="http://schemas.openxmlformats.org/officeDocument/2006/relationships/image" Target="../media/image121.svg"/><Relationship Id="rId1" Type="http://schemas.openxmlformats.org/officeDocument/2006/relationships/image" Target="../media/image11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3" Type="http://schemas.openxmlformats.org/officeDocument/2006/relationships/image" Target="../media/image56.svg"/><Relationship Id="rId2" Type="http://schemas.openxmlformats.org/officeDocument/2006/relationships/image" Target="../media/image117.png"/><Relationship Id="rId1" Type="http://schemas.openxmlformats.org/officeDocument/2006/relationships/image" Target="../media/image129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8" Type="http://schemas.openxmlformats.org/officeDocument/2006/relationships/image" Target="../media/image90.svg"/><Relationship Id="rId7" Type="http://schemas.openxmlformats.org/officeDocument/2006/relationships/image" Target="../media/image135.png"/><Relationship Id="rId6" Type="http://schemas.openxmlformats.org/officeDocument/2006/relationships/image" Target="../media/image88.svg"/><Relationship Id="rId5" Type="http://schemas.openxmlformats.org/officeDocument/2006/relationships/image" Target="../media/image134.png"/><Relationship Id="rId4" Type="http://schemas.openxmlformats.org/officeDocument/2006/relationships/image" Target="../media/image56.svg"/><Relationship Id="rId3" Type="http://schemas.openxmlformats.org/officeDocument/2006/relationships/image" Target="../media/image117.png"/><Relationship Id="rId20" Type="http://schemas.openxmlformats.org/officeDocument/2006/relationships/notesSlide" Target="../notesSlides/notesSlide13.xml"/><Relationship Id="rId2" Type="http://schemas.openxmlformats.org/officeDocument/2006/relationships/image" Target="../media/image133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43.svg"/><Relationship Id="rId17" Type="http://schemas.openxmlformats.org/officeDocument/2006/relationships/image" Target="../media/image127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94.svg"/><Relationship Id="rId11" Type="http://schemas.openxmlformats.org/officeDocument/2006/relationships/image" Target="../media/image137.png"/><Relationship Id="rId10" Type="http://schemas.openxmlformats.org/officeDocument/2006/relationships/image" Target="../media/image79.svg"/><Relationship Id="rId1" Type="http://schemas.openxmlformats.org/officeDocument/2006/relationships/image" Target="../media/image13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svg"/><Relationship Id="rId8" Type="http://schemas.openxmlformats.org/officeDocument/2006/relationships/image" Target="../media/image135.png"/><Relationship Id="rId7" Type="http://schemas.openxmlformats.org/officeDocument/2006/relationships/image" Target="../media/image88.svg"/><Relationship Id="rId6" Type="http://schemas.openxmlformats.org/officeDocument/2006/relationships/image" Target="../media/image134.png"/><Relationship Id="rId5" Type="http://schemas.openxmlformats.org/officeDocument/2006/relationships/image" Target="../media/image56.svg"/><Relationship Id="rId4" Type="http://schemas.openxmlformats.org/officeDocument/2006/relationships/image" Target="../media/image117.png"/><Relationship Id="rId3" Type="http://schemas.openxmlformats.org/officeDocument/2006/relationships/image" Target="../media/image143.svg"/><Relationship Id="rId22" Type="http://schemas.openxmlformats.org/officeDocument/2006/relationships/notesSlide" Target="../notesSlides/notesSlide14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43.svg"/><Relationship Id="rId2" Type="http://schemas.openxmlformats.org/officeDocument/2006/relationships/image" Target="../media/image22.png"/><Relationship Id="rId19" Type="http://schemas.openxmlformats.org/officeDocument/2006/relationships/image" Target="../media/image127.png"/><Relationship Id="rId18" Type="http://schemas.openxmlformats.org/officeDocument/2006/relationships/image" Target="../media/image148.png"/><Relationship Id="rId17" Type="http://schemas.openxmlformats.org/officeDocument/2006/relationships/image" Target="../media/image147.png"/><Relationship Id="rId16" Type="http://schemas.openxmlformats.org/officeDocument/2006/relationships/image" Target="../media/image146.png"/><Relationship Id="rId15" Type="http://schemas.openxmlformats.org/officeDocument/2006/relationships/image" Target="../media/image145.png"/><Relationship Id="rId14" Type="http://schemas.openxmlformats.org/officeDocument/2006/relationships/image" Target="../media/image144.png"/><Relationship Id="rId13" Type="http://schemas.openxmlformats.org/officeDocument/2006/relationships/image" Target="../media/image94.svg"/><Relationship Id="rId12" Type="http://schemas.openxmlformats.org/officeDocument/2006/relationships/image" Target="../media/image137.png"/><Relationship Id="rId11" Type="http://schemas.openxmlformats.org/officeDocument/2006/relationships/image" Target="../media/image79.svg"/><Relationship Id="rId10" Type="http://schemas.openxmlformats.org/officeDocument/2006/relationships/image" Target="../media/image136.png"/><Relationship Id="rId1" Type="http://schemas.openxmlformats.org/officeDocument/2006/relationships/image" Target="../media/image14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1.png"/><Relationship Id="rId8" Type="http://schemas.openxmlformats.org/officeDocument/2006/relationships/image" Target="../media/image90.svg"/><Relationship Id="rId7" Type="http://schemas.openxmlformats.org/officeDocument/2006/relationships/image" Target="../media/image135.png"/><Relationship Id="rId6" Type="http://schemas.openxmlformats.org/officeDocument/2006/relationships/image" Target="../media/image88.svg"/><Relationship Id="rId5" Type="http://schemas.openxmlformats.org/officeDocument/2006/relationships/image" Target="../media/image134.png"/><Relationship Id="rId4" Type="http://schemas.openxmlformats.org/officeDocument/2006/relationships/image" Target="../media/image143.svg"/><Relationship Id="rId3" Type="http://schemas.openxmlformats.org/officeDocument/2006/relationships/image" Target="../media/image22.png"/><Relationship Id="rId22" Type="http://schemas.openxmlformats.org/officeDocument/2006/relationships/notesSlide" Target="../notesSlides/notesSlide15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43.svg"/><Relationship Id="rId2" Type="http://schemas.openxmlformats.org/officeDocument/2006/relationships/image" Target="../media/image150.png"/><Relationship Id="rId19" Type="http://schemas.openxmlformats.org/officeDocument/2006/relationships/image" Target="../media/image127.png"/><Relationship Id="rId18" Type="http://schemas.openxmlformats.org/officeDocument/2006/relationships/image" Target="../media/image158.png"/><Relationship Id="rId17" Type="http://schemas.openxmlformats.org/officeDocument/2006/relationships/image" Target="../media/image157.png"/><Relationship Id="rId16" Type="http://schemas.openxmlformats.org/officeDocument/2006/relationships/image" Target="../media/image156.png"/><Relationship Id="rId15" Type="http://schemas.openxmlformats.org/officeDocument/2006/relationships/image" Target="../media/image155.png"/><Relationship Id="rId14" Type="http://schemas.openxmlformats.org/officeDocument/2006/relationships/image" Target="../media/image154.png"/><Relationship Id="rId13" Type="http://schemas.openxmlformats.org/officeDocument/2006/relationships/image" Target="../media/image153.png"/><Relationship Id="rId12" Type="http://schemas.openxmlformats.org/officeDocument/2006/relationships/image" Target="../media/image94.svg"/><Relationship Id="rId11" Type="http://schemas.openxmlformats.org/officeDocument/2006/relationships/image" Target="../media/image137.png"/><Relationship Id="rId10" Type="http://schemas.openxmlformats.org/officeDocument/2006/relationships/image" Target="../media/image152.svg"/><Relationship Id="rId1" Type="http://schemas.openxmlformats.org/officeDocument/2006/relationships/image" Target="../media/image14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Relationship Id="rId3" Type="http://schemas.openxmlformats.org/officeDocument/2006/relationships/image" Target="../media/image143.svg"/><Relationship Id="rId2" Type="http://schemas.openxmlformats.org/officeDocument/2006/relationships/image" Target="../media/image22.png"/><Relationship Id="rId1" Type="http://schemas.openxmlformats.org/officeDocument/2006/relationships/image" Target="../media/image159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svg"/><Relationship Id="rId8" Type="http://schemas.openxmlformats.org/officeDocument/2006/relationships/image" Target="../media/image135.png"/><Relationship Id="rId7" Type="http://schemas.openxmlformats.org/officeDocument/2006/relationships/image" Target="../media/image88.svg"/><Relationship Id="rId6" Type="http://schemas.openxmlformats.org/officeDocument/2006/relationships/image" Target="../media/image134.png"/><Relationship Id="rId5" Type="http://schemas.openxmlformats.org/officeDocument/2006/relationships/image" Target="../media/image143.svg"/><Relationship Id="rId4" Type="http://schemas.openxmlformats.org/officeDocument/2006/relationships/image" Target="../media/image164.svg"/><Relationship Id="rId3" Type="http://schemas.openxmlformats.org/officeDocument/2006/relationships/image" Target="../media/image22.png"/><Relationship Id="rId25" Type="http://schemas.openxmlformats.org/officeDocument/2006/relationships/notesSlide" Target="../notesSlides/notesSlide17.xml"/><Relationship Id="rId24" Type="http://schemas.openxmlformats.org/officeDocument/2006/relationships/slideLayout" Target="../slideLayouts/slideLayout1.xml"/><Relationship Id="rId23" Type="http://schemas.openxmlformats.org/officeDocument/2006/relationships/image" Target="../media/image43.svg"/><Relationship Id="rId22" Type="http://schemas.openxmlformats.org/officeDocument/2006/relationships/image" Target="../media/image127.png"/><Relationship Id="rId21" Type="http://schemas.openxmlformats.org/officeDocument/2006/relationships/image" Target="../media/image172.svg"/><Relationship Id="rId20" Type="http://schemas.openxmlformats.org/officeDocument/2006/relationships/image" Target="../media/image171.png"/><Relationship Id="rId2" Type="http://schemas.openxmlformats.org/officeDocument/2006/relationships/image" Target="../media/image163.png"/><Relationship Id="rId19" Type="http://schemas.openxmlformats.org/officeDocument/2006/relationships/image" Target="../media/image170.png"/><Relationship Id="rId18" Type="http://schemas.openxmlformats.org/officeDocument/2006/relationships/image" Target="../media/image169.png"/><Relationship Id="rId17" Type="http://schemas.openxmlformats.org/officeDocument/2006/relationships/image" Target="../media/image168.png"/><Relationship Id="rId16" Type="http://schemas.openxmlformats.org/officeDocument/2006/relationships/image" Target="../media/image167.png"/><Relationship Id="rId15" Type="http://schemas.openxmlformats.org/officeDocument/2006/relationships/image" Target="../media/image166.png"/><Relationship Id="rId14" Type="http://schemas.openxmlformats.org/officeDocument/2006/relationships/image" Target="../media/image165.png"/><Relationship Id="rId13" Type="http://schemas.openxmlformats.org/officeDocument/2006/relationships/image" Target="../media/image94.svg"/><Relationship Id="rId12" Type="http://schemas.openxmlformats.org/officeDocument/2006/relationships/image" Target="../media/image137.png"/><Relationship Id="rId11" Type="http://schemas.openxmlformats.org/officeDocument/2006/relationships/image" Target="../media/image152.svg"/><Relationship Id="rId10" Type="http://schemas.openxmlformats.org/officeDocument/2006/relationships/image" Target="../media/image151.png"/><Relationship Id="rId1" Type="http://schemas.openxmlformats.org/officeDocument/2006/relationships/image" Target="../media/image16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0.png"/><Relationship Id="rId8" Type="http://schemas.openxmlformats.org/officeDocument/2006/relationships/image" Target="../media/image60.svg"/><Relationship Id="rId7" Type="http://schemas.openxmlformats.org/officeDocument/2006/relationships/image" Target="../media/image119.png"/><Relationship Id="rId6" Type="http://schemas.openxmlformats.org/officeDocument/2006/relationships/image" Target="../media/image58.svg"/><Relationship Id="rId5" Type="http://schemas.openxmlformats.org/officeDocument/2006/relationships/image" Target="../media/image118.png"/><Relationship Id="rId4" Type="http://schemas.openxmlformats.org/officeDocument/2006/relationships/image" Target="../media/image164.svg"/><Relationship Id="rId3" Type="http://schemas.openxmlformats.org/officeDocument/2006/relationships/image" Target="../media/image22.png"/><Relationship Id="rId22" Type="http://schemas.openxmlformats.org/officeDocument/2006/relationships/notesSlide" Target="../notesSlides/notesSlide18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43.svg"/><Relationship Id="rId2" Type="http://schemas.openxmlformats.org/officeDocument/2006/relationships/image" Target="../media/image174.png"/><Relationship Id="rId19" Type="http://schemas.openxmlformats.org/officeDocument/2006/relationships/image" Target="../media/image127.png"/><Relationship Id="rId18" Type="http://schemas.openxmlformats.org/officeDocument/2006/relationships/image" Target="../media/image182.png"/><Relationship Id="rId17" Type="http://schemas.openxmlformats.org/officeDocument/2006/relationships/image" Target="../media/image181.png"/><Relationship Id="rId16" Type="http://schemas.openxmlformats.org/officeDocument/2006/relationships/image" Target="../media/image180.png"/><Relationship Id="rId15" Type="http://schemas.openxmlformats.org/officeDocument/2006/relationships/image" Target="../media/image179.png"/><Relationship Id="rId14" Type="http://schemas.openxmlformats.org/officeDocument/2006/relationships/image" Target="../media/image178.png"/><Relationship Id="rId13" Type="http://schemas.openxmlformats.org/officeDocument/2006/relationships/image" Target="../media/image177.png"/><Relationship Id="rId12" Type="http://schemas.openxmlformats.org/officeDocument/2006/relationships/image" Target="../media/image176.svg"/><Relationship Id="rId11" Type="http://schemas.openxmlformats.org/officeDocument/2006/relationships/image" Target="../media/image175.png"/><Relationship Id="rId10" Type="http://schemas.openxmlformats.org/officeDocument/2006/relationships/image" Target="../media/image121.svg"/><Relationship Id="rId1" Type="http://schemas.openxmlformats.org/officeDocument/2006/relationships/image" Target="../media/image17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9.svg"/><Relationship Id="rId8" Type="http://schemas.openxmlformats.org/officeDocument/2006/relationships/image" Target="../media/image188.png"/><Relationship Id="rId7" Type="http://schemas.openxmlformats.org/officeDocument/2006/relationships/image" Target="../media/image187.svg"/><Relationship Id="rId6" Type="http://schemas.openxmlformats.org/officeDocument/2006/relationships/image" Target="../media/image186.png"/><Relationship Id="rId5" Type="http://schemas.openxmlformats.org/officeDocument/2006/relationships/image" Target="../media/image164.svg"/><Relationship Id="rId4" Type="http://schemas.openxmlformats.org/officeDocument/2006/relationships/image" Target="../media/image185.svg"/><Relationship Id="rId3" Type="http://schemas.openxmlformats.org/officeDocument/2006/relationships/image" Target="../media/image22.png"/><Relationship Id="rId26" Type="http://schemas.openxmlformats.org/officeDocument/2006/relationships/notesSlide" Target="../notesSlides/notesSlide19.xml"/><Relationship Id="rId25" Type="http://schemas.openxmlformats.org/officeDocument/2006/relationships/slideLayout" Target="../slideLayouts/slideLayout1.xml"/><Relationship Id="rId24" Type="http://schemas.openxmlformats.org/officeDocument/2006/relationships/image" Target="../media/image43.svg"/><Relationship Id="rId23" Type="http://schemas.openxmlformats.org/officeDocument/2006/relationships/image" Target="../media/image127.png"/><Relationship Id="rId22" Type="http://schemas.openxmlformats.org/officeDocument/2006/relationships/image" Target="../media/image202.png"/><Relationship Id="rId21" Type="http://schemas.openxmlformats.org/officeDocument/2006/relationships/image" Target="../media/image201.png"/><Relationship Id="rId20" Type="http://schemas.openxmlformats.org/officeDocument/2006/relationships/image" Target="../media/image200.png"/><Relationship Id="rId2" Type="http://schemas.openxmlformats.org/officeDocument/2006/relationships/image" Target="../media/image184.png"/><Relationship Id="rId19" Type="http://schemas.openxmlformats.org/officeDocument/2006/relationships/image" Target="../media/image199.png"/><Relationship Id="rId18" Type="http://schemas.openxmlformats.org/officeDocument/2006/relationships/image" Target="../media/image198.png"/><Relationship Id="rId17" Type="http://schemas.openxmlformats.org/officeDocument/2006/relationships/image" Target="../media/image197.svg"/><Relationship Id="rId16" Type="http://schemas.openxmlformats.org/officeDocument/2006/relationships/image" Target="../media/image196.png"/><Relationship Id="rId15" Type="http://schemas.openxmlformats.org/officeDocument/2006/relationships/image" Target="../media/image195.png"/><Relationship Id="rId14" Type="http://schemas.openxmlformats.org/officeDocument/2006/relationships/image" Target="../media/image194.svg"/><Relationship Id="rId13" Type="http://schemas.openxmlformats.org/officeDocument/2006/relationships/image" Target="../media/image193.png"/><Relationship Id="rId12" Type="http://schemas.openxmlformats.org/officeDocument/2006/relationships/image" Target="../media/image192.png"/><Relationship Id="rId11" Type="http://schemas.openxmlformats.org/officeDocument/2006/relationships/image" Target="../media/image191.svg"/><Relationship Id="rId10" Type="http://schemas.openxmlformats.org/officeDocument/2006/relationships/image" Target="../media/image190.png"/><Relationship Id="rId1" Type="http://schemas.openxmlformats.org/officeDocument/2006/relationships/image" Target="../media/image18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svg"/><Relationship Id="rId8" Type="http://schemas.openxmlformats.org/officeDocument/2006/relationships/image" Target="../media/image135.png"/><Relationship Id="rId7" Type="http://schemas.openxmlformats.org/officeDocument/2006/relationships/image" Target="../media/image88.svg"/><Relationship Id="rId6" Type="http://schemas.openxmlformats.org/officeDocument/2006/relationships/image" Target="../media/image134.png"/><Relationship Id="rId5" Type="http://schemas.openxmlformats.org/officeDocument/2006/relationships/image" Target="../media/image206.svg"/><Relationship Id="rId4" Type="http://schemas.openxmlformats.org/officeDocument/2006/relationships/image" Target="../media/image205.svg"/><Relationship Id="rId3" Type="http://schemas.openxmlformats.org/officeDocument/2006/relationships/image" Target="../media/image22.png"/><Relationship Id="rId22" Type="http://schemas.openxmlformats.org/officeDocument/2006/relationships/notesSlide" Target="../notesSlides/notesSlide20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43.svg"/><Relationship Id="rId2" Type="http://schemas.openxmlformats.org/officeDocument/2006/relationships/image" Target="../media/image204.png"/><Relationship Id="rId19" Type="http://schemas.openxmlformats.org/officeDocument/2006/relationships/image" Target="../media/image127.png"/><Relationship Id="rId18" Type="http://schemas.openxmlformats.org/officeDocument/2006/relationships/image" Target="../media/image211.png"/><Relationship Id="rId17" Type="http://schemas.openxmlformats.org/officeDocument/2006/relationships/image" Target="../media/image210.png"/><Relationship Id="rId16" Type="http://schemas.openxmlformats.org/officeDocument/2006/relationships/image" Target="../media/image209.png"/><Relationship Id="rId15" Type="http://schemas.openxmlformats.org/officeDocument/2006/relationships/image" Target="../media/image208.png"/><Relationship Id="rId14" Type="http://schemas.openxmlformats.org/officeDocument/2006/relationships/image" Target="../media/image207.png"/><Relationship Id="rId13" Type="http://schemas.openxmlformats.org/officeDocument/2006/relationships/image" Target="../media/image94.svg"/><Relationship Id="rId12" Type="http://schemas.openxmlformats.org/officeDocument/2006/relationships/image" Target="../media/image137.png"/><Relationship Id="rId11" Type="http://schemas.openxmlformats.org/officeDocument/2006/relationships/image" Target="../media/image79.svg"/><Relationship Id="rId10" Type="http://schemas.openxmlformats.org/officeDocument/2006/relationships/image" Target="../media/image136.png"/><Relationship Id="rId1" Type="http://schemas.openxmlformats.org/officeDocument/2006/relationships/image" Target="../media/image20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8.svg"/><Relationship Id="rId8" Type="http://schemas.openxmlformats.org/officeDocument/2006/relationships/image" Target="../media/image134.png"/><Relationship Id="rId7" Type="http://schemas.openxmlformats.org/officeDocument/2006/relationships/image" Target="../media/image73.svg"/><Relationship Id="rId6" Type="http://schemas.openxmlformats.org/officeDocument/2006/relationships/image" Target="../media/image217.png"/><Relationship Id="rId5" Type="http://schemas.openxmlformats.org/officeDocument/2006/relationships/image" Target="../media/image216.svg"/><Relationship Id="rId4" Type="http://schemas.openxmlformats.org/officeDocument/2006/relationships/image" Target="../media/image215.svg"/><Relationship Id="rId3" Type="http://schemas.openxmlformats.org/officeDocument/2006/relationships/image" Target="../media/image214.png"/><Relationship Id="rId22" Type="http://schemas.openxmlformats.org/officeDocument/2006/relationships/notesSlide" Target="../notesSlides/notesSlide21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43.svg"/><Relationship Id="rId2" Type="http://schemas.openxmlformats.org/officeDocument/2006/relationships/image" Target="../media/image213.png"/><Relationship Id="rId19" Type="http://schemas.openxmlformats.org/officeDocument/2006/relationships/image" Target="../media/image127.png"/><Relationship Id="rId18" Type="http://schemas.openxmlformats.org/officeDocument/2006/relationships/image" Target="../media/image224.png"/><Relationship Id="rId17" Type="http://schemas.openxmlformats.org/officeDocument/2006/relationships/image" Target="../media/image223.png"/><Relationship Id="rId16" Type="http://schemas.openxmlformats.org/officeDocument/2006/relationships/image" Target="../media/image222.png"/><Relationship Id="rId15" Type="http://schemas.openxmlformats.org/officeDocument/2006/relationships/image" Target="../media/image221.png"/><Relationship Id="rId14" Type="http://schemas.openxmlformats.org/officeDocument/2006/relationships/image" Target="../media/image220.png"/><Relationship Id="rId13" Type="http://schemas.openxmlformats.org/officeDocument/2006/relationships/image" Target="../media/image219.svg"/><Relationship Id="rId12" Type="http://schemas.openxmlformats.org/officeDocument/2006/relationships/image" Target="../media/image218.png"/><Relationship Id="rId11" Type="http://schemas.openxmlformats.org/officeDocument/2006/relationships/image" Target="../media/image90.svg"/><Relationship Id="rId10" Type="http://schemas.openxmlformats.org/officeDocument/2006/relationships/image" Target="../media/image135.png"/><Relationship Id="rId1" Type="http://schemas.openxmlformats.org/officeDocument/2006/relationships/image" Target="../media/image212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7.png"/><Relationship Id="rId4" Type="http://schemas.openxmlformats.org/officeDocument/2006/relationships/image" Target="../media/image226.png"/><Relationship Id="rId3" Type="http://schemas.openxmlformats.org/officeDocument/2006/relationships/image" Target="../media/image164.svg"/><Relationship Id="rId2" Type="http://schemas.openxmlformats.org/officeDocument/2006/relationships/image" Target="../media/image22.png"/><Relationship Id="rId1" Type="http://schemas.openxmlformats.org/officeDocument/2006/relationships/image" Target="../media/image225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2.png"/><Relationship Id="rId8" Type="http://schemas.openxmlformats.org/officeDocument/2006/relationships/image" Target="../media/image231.svg"/><Relationship Id="rId7" Type="http://schemas.openxmlformats.org/officeDocument/2006/relationships/image" Target="../media/image230.png"/><Relationship Id="rId6" Type="http://schemas.openxmlformats.org/officeDocument/2006/relationships/image" Target="../media/image164.svg"/><Relationship Id="rId5" Type="http://schemas.openxmlformats.org/officeDocument/2006/relationships/image" Target="../media/image22.png"/><Relationship Id="rId4" Type="http://schemas.openxmlformats.org/officeDocument/2006/relationships/image" Target="../media/image229.png"/><Relationship Id="rId3" Type="http://schemas.openxmlformats.org/officeDocument/2006/relationships/image" Target="../media/image228.png"/><Relationship Id="rId2" Type="http://schemas.openxmlformats.org/officeDocument/2006/relationships/image" Target="../media/image43.svg"/><Relationship Id="rId19" Type="http://schemas.openxmlformats.org/officeDocument/2006/relationships/notesSlide" Target="../notesSlides/notesSlide23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40.png"/><Relationship Id="rId16" Type="http://schemas.openxmlformats.org/officeDocument/2006/relationships/image" Target="../media/image239.png"/><Relationship Id="rId15" Type="http://schemas.openxmlformats.org/officeDocument/2006/relationships/image" Target="../media/image238.png"/><Relationship Id="rId14" Type="http://schemas.openxmlformats.org/officeDocument/2006/relationships/image" Target="../media/image237.png"/><Relationship Id="rId13" Type="http://schemas.openxmlformats.org/officeDocument/2006/relationships/image" Target="../media/image236.png"/><Relationship Id="rId12" Type="http://schemas.openxmlformats.org/officeDocument/2006/relationships/image" Target="../media/image235.png"/><Relationship Id="rId11" Type="http://schemas.openxmlformats.org/officeDocument/2006/relationships/image" Target="../media/image234.png"/><Relationship Id="rId10" Type="http://schemas.openxmlformats.org/officeDocument/2006/relationships/image" Target="../media/image233.svg"/><Relationship Id="rId1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8" Type="http://schemas.openxmlformats.org/officeDocument/2006/relationships/image" Target="../media/image90.svg"/><Relationship Id="rId7" Type="http://schemas.openxmlformats.org/officeDocument/2006/relationships/image" Target="../media/image135.png"/><Relationship Id="rId6" Type="http://schemas.openxmlformats.org/officeDocument/2006/relationships/image" Target="../media/image88.svg"/><Relationship Id="rId5" Type="http://schemas.openxmlformats.org/officeDocument/2006/relationships/image" Target="../media/image134.png"/><Relationship Id="rId4" Type="http://schemas.openxmlformats.org/officeDocument/2006/relationships/image" Target="../media/image164.svg"/><Relationship Id="rId3" Type="http://schemas.openxmlformats.org/officeDocument/2006/relationships/image" Target="../media/image143.svg"/><Relationship Id="rId2" Type="http://schemas.openxmlformats.org/officeDocument/2006/relationships/image" Target="../media/image22.png"/><Relationship Id="rId19" Type="http://schemas.openxmlformats.org/officeDocument/2006/relationships/notesSlide" Target="../notesSlides/notesSlide24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43.svg"/><Relationship Id="rId16" Type="http://schemas.openxmlformats.org/officeDocument/2006/relationships/image" Target="../media/image127.png"/><Relationship Id="rId15" Type="http://schemas.openxmlformats.org/officeDocument/2006/relationships/image" Target="../media/image238.png"/><Relationship Id="rId14" Type="http://schemas.openxmlformats.org/officeDocument/2006/relationships/image" Target="../media/image243.png"/><Relationship Id="rId13" Type="http://schemas.openxmlformats.org/officeDocument/2006/relationships/image" Target="../media/image242.png"/><Relationship Id="rId12" Type="http://schemas.openxmlformats.org/officeDocument/2006/relationships/image" Target="../media/image94.svg"/><Relationship Id="rId11" Type="http://schemas.openxmlformats.org/officeDocument/2006/relationships/image" Target="../media/image137.png"/><Relationship Id="rId10" Type="http://schemas.openxmlformats.org/officeDocument/2006/relationships/image" Target="../media/image79.svg"/><Relationship Id="rId1" Type="http://schemas.openxmlformats.org/officeDocument/2006/relationships/image" Target="../media/image241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Relationship Id="rId3" Type="http://schemas.openxmlformats.org/officeDocument/2006/relationships/image" Target="../media/image143.svg"/><Relationship Id="rId2" Type="http://schemas.openxmlformats.org/officeDocument/2006/relationships/image" Target="../media/image22.png"/><Relationship Id="rId1" Type="http://schemas.openxmlformats.org/officeDocument/2006/relationships/image" Target="../media/image244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2.png"/><Relationship Id="rId8" Type="http://schemas.openxmlformats.org/officeDocument/2006/relationships/image" Target="../media/image231.svg"/><Relationship Id="rId7" Type="http://schemas.openxmlformats.org/officeDocument/2006/relationships/image" Target="../media/image230.png"/><Relationship Id="rId6" Type="http://schemas.openxmlformats.org/officeDocument/2006/relationships/image" Target="../media/image143.svg"/><Relationship Id="rId5" Type="http://schemas.openxmlformats.org/officeDocument/2006/relationships/image" Target="../media/image22.png"/><Relationship Id="rId4" Type="http://schemas.openxmlformats.org/officeDocument/2006/relationships/image" Target="../media/image56.svg"/><Relationship Id="rId3" Type="http://schemas.openxmlformats.org/officeDocument/2006/relationships/image" Target="../media/image117.png"/><Relationship Id="rId20" Type="http://schemas.openxmlformats.org/officeDocument/2006/relationships/notesSlide" Target="../notesSlides/notesSlide26.xml"/><Relationship Id="rId2" Type="http://schemas.openxmlformats.org/officeDocument/2006/relationships/image" Target="../media/image248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43.svg"/><Relationship Id="rId17" Type="http://schemas.openxmlformats.org/officeDocument/2006/relationships/image" Target="../media/image127.png"/><Relationship Id="rId16" Type="http://schemas.openxmlformats.org/officeDocument/2006/relationships/image" Target="../media/image254.png"/><Relationship Id="rId15" Type="http://schemas.openxmlformats.org/officeDocument/2006/relationships/image" Target="../media/image253.png"/><Relationship Id="rId14" Type="http://schemas.openxmlformats.org/officeDocument/2006/relationships/image" Target="../media/image252.png"/><Relationship Id="rId13" Type="http://schemas.openxmlformats.org/officeDocument/2006/relationships/image" Target="../media/image251.png"/><Relationship Id="rId12" Type="http://schemas.openxmlformats.org/officeDocument/2006/relationships/image" Target="../media/image250.png"/><Relationship Id="rId11" Type="http://schemas.openxmlformats.org/officeDocument/2006/relationships/image" Target="../media/image249.png"/><Relationship Id="rId10" Type="http://schemas.openxmlformats.org/officeDocument/2006/relationships/image" Target="../media/image233.svg"/><Relationship Id="rId1" Type="http://schemas.openxmlformats.org/officeDocument/2006/relationships/image" Target="../media/image247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8" Type="http://schemas.openxmlformats.org/officeDocument/2006/relationships/image" Target="../media/image90.svg"/><Relationship Id="rId7" Type="http://schemas.openxmlformats.org/officeDocument/2006/relationships/image" Target="../media/image135.png"/><Relationship Id="rId6" Type="http://schemas.openxmlformats.org/officeDocument/2006/relationships/image" Target="../media/image88.svg"/><Relationship Id="rId5" Type="http://schemas.openxmlformats.org/officeDocument/2006/relationships/image" Target="../media/image134.png"/><Relationship Id="rId4" Type="http://schemas.openxmlformats.org/officeDocument/2006/relationships/image" Target="../media/image56.svg"/><Relationship Id="rId3" Type="http://schemas.openxmlformats.org/officeDocument/2006/relationships/image" Target="../media/image117.png"/><Relationship Id="rId20" Type="http://schemas.openxmlformats.org/officeDocument/2006/relationships/notesSlide" Target="../notesSlides/notesSlide27.xml"/><Relationship Id="rId2" Type="http://schemas.openxmlformats.org/officeDocument/2006/relationships/image" Target="../media/image256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43.svg"/><Relationship Id="rId17" Type="http://schemas.openxmlformats.org/officeDocument/2006/relationships/image" Target="../media/image127.png"/><Relationship Id="rId16" Type="http://schemas.openxmlformats.org/officeDocument/2006/relationships/image" Target="../media/image260.png"/><Relationship Id="rId15" Type="http://schemas.openxmlformats.org/officeDocument/2006/relationships/image" Target="../media/image259.png"/><Relationship Id="rId14" Type="http://schemas.openxmlformats.org/officeDocument/2006/relationships/image" Target="../media/image258.png"/><Relationship Id="rId13" Type="http://schemas.openxmlformats.org/officeDocument/2006/relationships/image" Target="../media/image257.png"/><Relationship Id="rId12" Type="http://schemas.openxmlformats.org/officeDocument/2006/relationships/image" Target="../media/image94.svg"/><Relationship Id="rId11" Type="http://schemas.openxmlformats.org/officeDocument/2006/relationships/image" Target="../media/image137.png"/><Relationship Id="rId10" Type="http://schemas.openxmlformats.org/officeDocument/2006/relationships/image" Target="../media/image79.svg"/><Relationship Id="rId1" Type="http://schemas.openxmlformats.org/officeDocument/2006/relationships/image" Target="../media/image25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8" Type="http://schemas.openxmlformats.org/officeDocument/2006/relationships/image" Target="../media/image90.svg"/><Relationship Id="rId7" Type="http://schemas.openxmlformats.org/officeDocument/2006/relationships/image" Target="../media/image135.png"/><Relationship Id="rId6" Type="http://schemas.openxmlformats.org/officeDocument/2006/relationships/image" Target="../media/image88.svg"/><Relationship Id="rId5" Type="http://schemas.openxmlformats.org/officeDocument/2006/relationships/image" Target="../media/image134.png"/><Relationship Id="rId4" Type="http://schemas.openxmlformats.org/officeDocument/2006/relationships/image" Target="../media/image56.svg"/><Relationship Id="rId3" Type="http://schemas.openxmlformats.org/officeDocument/2006/relationships/image" Target="../media/image117.png"/><Relationship Id="rId20" Type="http://schemas.openxmlformats.org/officeDocument/2006/relationships/notesSlide" Target="../notesSlides/notesSlide28.xml"/><Relationship Id="rId2" Type="http://schemas.openxmlformats.org/officeDocument/2006/relationships/image" Target="../media/image262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43.svg"/><Relationship Id="rId17" Type="http://schemas.openxmlformats.org/officeDocument/2006/relationships/image" Target="../media/image127.png"/><Relationship Id="rId16" Type="http://schemas.openxmlformats.org/officeDocument/2006/relationships/image" Target="../media/image265.png"/><Relationship Id="rId15" Type="http://schemas.openxmlformats.org/officeDocument/2006/relationships/image" Target="../media/image264.png"/><Relationship Id="rId14" Type="http://schemas.openxmlformats.org/officeDocument/2006/relationships/image" Target="../media/image263.png"/><Relationship Id="rId13" Type="http://schemas.openxmlformats.org/officeDocument/2006/relationships/image" Target="../media/image238.png"/><Relationship Id="rId12" Type="http://schemas.openxmlformats.org/officeDocument/2006/relationships/image" Target="../media/image94.svg"/><Relationship Id="rId11" Type="http://schemas.openxmlformats.org/officeDocument/2006/relationships/image" Target="../media/image137.png"/><Relationship Id="rId10" Type="http://schemas.openxmlformats.org/officeDocument/2006/relationships/image" Target="../media/image79.svg"/><Relationship Id="rId1" Type="http://schemas.openxmlformats.org/officeDocument/2006/relationships/image" Target="../media/image261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8.png"/><Relationship Id="rId8" Type="http://schemas.openxmlformats.org/officeDocument/2006/relationships/image" Target="../media/image233.svg"/><Relationship Id="rId7" Type="http://schemas.openxmlformats.org/officeDocument/2006/relationships/image" Target="../media/image232.png"/><Relationship Id="rId6" Type="http://schemas.openxmlformats.org/officeDocument/2006/relationships/image" Target="../media/image231.svg"/><Relationship Id="rId5" Type="http://schemas.openxmlformats.org/officeDocument/2006/relationships/image" Target="../media/image230.png"/><Relationship Id="rId4" Type="http://schemas.openxmlformats.org/officeDocument/2006/relationships/image" Target="../media/image56.svg"/><Relationship Id="rId3" Type="http://schemas.openxmlformats.org/officeDocument/2006/relationships/image" Target="../media/image117.png"/><Relationship Id="rId2" Type="http://schemas.openxmlformats.org/officeDocument/2006/relationships/image" Target="../media/image267.png"/><Relationship Id="rId18" Type="http://schemas.openxmlformats.org/officeDocument/2006/relationships/notesSlide" Target="../notesSlides/notesSlide29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43.svg"/><Relationship Id="rId15" Type="http://schemas.openxmlformats.org/officeDocument/2006/relationships/image" Target="../media/image127.png"/><Relationship Id="rId14" Type="http://schemas.openxmlformats.org/officeDocument/2006/relationships/image" Target="../media/image273.png"/><Relationship Id="rId13" Type="http://schemas.openxmlformats.org/officeDocument/2006/relationships/image" Target="../media/image272.png"/><Relationship Id="rId12" Type="http://schemas.openxmlformats.org/officeDocument/2006/relationships/image" Target="../media/image271.png"/><Relationship Id="rId11" Type="http://schemas.openxmlformats.org/officeDocument/2006/relationships/image" Target="../media/image270.png"/><Relationship Id="rId10" Type="http://schemas.openxmlformats.org/officeDocument/2006/relationships/image" Target="../media/image269.png"/><Relationship Id="rId1" Type="http://schemas.openxmlformats.org/officeDocument/2006/relationships/image" Target="../media/image266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78.png"/><Relationship Id="rId4" Type="http://schemas.openxmlformats.org/officeDocument/2006/relationships/image" Target="../media/image277.png"/><Relationship Id="rId3" Type="http://schemas.openxmlformats.org/officeDocument/2006/relationships/image" Target="../media/image276.svg"/><Relationship Id="rId2" Type="http://schemas.openxmlformats.org/officeDocument/2006/relationships/image" Target="../media/image275.png"/><Relationship Id="rId1" Type="http://schemas.openxmlformats.org/officeDocument/2006/relationships/image" Target="../media/image274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5.png"/><Relationship Id="rId8" Type="http://schemas.openxmlformats.org/officeDocument/2006/relationships/image" Target="../media/image284.svg"/><Relationship Id="rId7" Type="http://schemas.openxmlformats.org/officeDocument/2006/relationships/image" Target="../media/image283.png"/><Relationship Id="rId6" Type="http://schemas.openxmlformats.org/officeDocument/2006/relationships/image" Target="../media/image282.svg"/><Relationship Id="rId5" Type="http://schemas.openxmlformats.org/officeDocument/2006/relationships/image" Target="../media/image281.png"/><Relationship Id="rId4" Type="http://schemas.openxmlformats.org/officeDocument/2006/relationships/image" Target="../media/image276.svg"/><Relationship Id="rId3" Type="http://schemas.openxmlformats.org/officeDocument/2006/relationships/image" Target="../media/image275.png"/><Relationship Id="rId2" Type="http://schemas.openxmlformats.org/officeDocument/2006/relationships/image" Target="../media/image280.png"/><Relationship Id="rId19" Type="http://schemas.openxmlformats.org/officeDocument/2006/relationships/notesSlide" Target="../notesSlides/notesSlide31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43.svg"/><Relationship Id="rId16" Type="http://schemas.openxmlformats.org/officeDocument/2006/relationships/image" Target="../media/image127.png"/><Relationship Id="rId15" Type="http://schemas.openxmlformats.org/officeDocument/2006/relationships/image" Target="../media/image291.png"/><Relationship Id="rId14" Type="http://schemas.openxmlformats.org/officeDocument/2006/relationships/image" Target="../media/image290.png"/><Relationship Id="rId13" Type="http://schemas.openxmlformats.org/officeDocument/2006/relationships/image" Target="../media/image289.png"/><Relationship Id="rId12" Type="http://schemas.openxmlformats.org/officeDocument/2006/relationships/image" Target="../media/image288.svg"/><Relationship Id="rId11" Type="http://schemas.openxmlformats.org/officeDocument/2006/relationships/image" Target="../media/image287.png"/><Relationship Id="rId10" Type="http://schemas.openxmlformats.org/officeDocument/2006/relationships/image" Target="../media/image286.svg"/><Relationship Id="rId1" Type="http://schemas.openxmlformats.org/officeDocument/2006/relationships/image" Target="../media/image279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6.png"/><Relationship Id="rId8" Type="http://schemas.openxmlformats.org/officeDocument/2006/relationships/image" Target="../media/image295.png"/><Relationship Id="rId7" Type="http://schemas.openxmlformats.org/officeDocument/2006/relationships/image" Target="../media/image294.png"/><Relationship Id="rId6" Type="http://schemas.openxmlformats.org/officeDocument/2006/relationships/image" Target="../media/image231.svg"/><Relationship Id="rId5" Type="http://schemas.openxmlformats.org/officeDocument/2006/relationships/image" Target="../media/image230.png"/><Relationship Id="rId4" Type="http://schemas.openxmlformats.org/officeDocument/2006/relationships/image" Target="../media/image276.svg"/><Relationship Id="rId3" Type="http://schemas.openxmlformats.org/officeDocument/2006/relationships/image" Target="../media/image275.png"/><Relationship Id="rId2" Type="http://schemas.openxmlformats.org/officeDocument/2006/relationships/image" Target="../media/image293.png"/><Relationship Id="rId18" Type="http://schemas.openxmlformats.org/officeDocument/2006/relationships/notesSlide" Target="../notesSlides/notesSlide32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43.svg"/><Relationship Id="rId15" Type="http://schemas.openxmlformats.org/officeDocument/2006/relationships/image" Target="../media/image127.png"/><Relationship Id="rId14" Type="http://schemas.openxmlformats.org/officeDocument/2006/relationships/image" Target="../media/image301.png"/><Relationship Id="rId13" Type="http://schemas.openxmlformats.org/officeDocument/2006/relationships/image" Target="../media/image300.png"/><Relationship Id="rId12" Type="http://schemas.openxmlformats.org/officeDocument/2006/relationships/image" Target="../media/image299.png"/><Relationship Id="rId11" Type="http://schemas.openxmlformats.org/officeDocument/2006/relationships/image" Target="../media/image298.png"/><Relationship Id="rId10" Type="http://schemas.openxmlformats.org/officeDocument/2006/relationships/image" Target="../media/image297.png"/><Relationship Id="rId1" Type="http://schemas.openxmlformats.org/officeDocument/2006/relationships/image" Target="../media/image292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0.jpeg"/><Relationship Id="rId8" Type="http://schemas.openxmlformats.org/officeDocument/2006/relationships/image" Target="../media/image309.jpeg"/><Relationship Id="rId7" Type="http://schemas.openxmlformats.org/officeDocument/2006/relationships/image" Target="../media/image308.jpeg"/><Relationship Id="rId6" Type="http://schemas.openxmlformats.org/officeDocument/2006/relationships/image" Target="../media/image307.jpeg"/><Relationship Id="rId5" Type="http://schemas.openxmlformats.org/officeDocument/2006/relationships/image" Target="../media/image306.svg"/><Relationship Id="rId4" Type="http://schemas.openxmlformats.org/officeDocument/2006/relationships/image" Target="../media/image305.png"/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3" Type="http://schemas.openxmlformats.org/officeDocument/2006/relationships/notesSlide" Target="../notesSlides/notesSlide33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12.jpeg"/><Relationship Id="rId10" Type="http://schemas.openxmlformats.org/officeDocument/2006/relationships/image" Target="../media/image311.jpeg"/><Relationship Id="rId1" Type="http://schemas.openxmlformats.org/officeDocument/2006/relationships/image" Target="../media/image302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6.png"/><Relationship Id="rId8" Type="http://schemas.openxmlformats.org/officeDocument/2006/relationships/image" Target="../media/image315.png"/><Relationship Id="rId7" Type="http://schemas.openxmlformats.org/officeDocument/2006/relationships/image" Target="../media/image233.svg"/><Relationship Id="rId6" Type="http://schemas.openxmlformats.org/officeDocument/2006/relationships/image" Target="../media/image232.png"/><Relationship Id="rId5" Type="http://schemas.openxmlformats.org/officeDocument/2006/relationships/image" Target="../media/image231.svg"/><Relationship Id="rId4" Type="http://schemas.openxmlformats.org/officeDocument/2006/relationships/image" Target="../media/image230.png"/><Relationship Id="rId3" Type="http://schemas.openxmlformats.org/officeDocument/2006/relationships/image" Target="../media/image314.svg"/><Relationship Id="rId2" Type="http://schemas.openxmlformats.org/officeDocument/2006/relationships/image" Target="../media/image214.png"/><Relationship Id="rId16" Type="http://schemas.openxmlformats.org/officeDocument/2006/relationships/notesSlide" Target="../notesSlides/notesSlide34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43.svg"/><Relationship Id="rId13" Type="http://schemas.openxmlformats.org/officeDocument/2006/relationships/image" Target="../media/image127.png"/><Relationship Id="rId12" Type="http://schemas.openxmlformats.org/officeDocument/2006/relationships/image" Target="../media/image319.png"/><Relationship Id="rId11" Type="http://schemas.openxmlformats.org/officeDocument/2006/relationships/image" Target="../media/image318.png"/><Relationship Id="rId10" Type="http://schemas.openxmlformats.org/officeDocument/2006/relationships/image" Target="../media/image317.png"/><Relationship Id="rId1" Type="http://schemas.openxmlformats.org/officeDocument/2006/relationships/image" Target="../media/image313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2.png"/><Relationship Id="rId8" Type="http://schemas.openxmlformats.org/officeDocument/2006/relationships/image" Target="../media/image321.png"/><Relationship Id="rId7" Type="http://schemas.openxmlformats.org/officeDocument/2006/relationships/image" Target="../media/image233.svg"/><Relationship Id="rId6" Type="http://schemas.openxmlformats.org/officeDocument/2006/relationships/image" Target="../media/image232.png"/><Relationship Id="rId5" Type="http://schemas.openxmlformats.org/officeDocument/2006/relationships/image" Target="../media/image231.svg"/><Relationship Id="rId4" Type="http://schemas.openxmlformats.org/officeDocument/2006/relationships/image" Target="../media/image230.png"/><Relationship Id="rId3" Type="http://schemas.openxmlformats.org/officeDocument/2006/relationships/image" Target="../media/image314.svg"/><Relationship Id="rId2" Type="http://schemas.openxmlformats.org/officeDocument/2006/relationships/image" Target="../media/image214.png"/><Relationship Id="rId17" Type="http://schemas.openxmlformats.org/officeDocument/2006/relationships/notesSlide" Target="../notesSlides/notesSlide35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324.png"/><Relationship Id="rId14" Type="http://schemas.openxmlformats.org/officeDocument/2006/relationships/image" Target="../media/image43.svg"/><Relationship Id="rId13" Type="http://schemas.openxmlformats.org/officeDocument/2006/relationships/image" Target="../media/image127.png"/><Relationship Id="rId12" Type="http://schemas.openxmlformats.org/officeDocument/2006/relationships/image" Target="../media/image252.png"/><Relationship Id="rId11" Type="http://schemas.openxmlformats.org/officeDocument/2006/relationships/image" Target="../media/image323.png"/><Relationship Id="rId10" Type="http://schemas.openxmlformats.org/officeDocument/2006/relationships/image" Target="../media/image319.png"/><Relationship Id="rId1" Type="http://schemas.openxmlformats.org/officeDocument/2006/relationships/image" Target="../media/image320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7.png"/><Relationship Id="rId8" Type="http://schemas.openxmlformats.org/officeDocument/2006/relationships/image" Target="../media/image233.svg"/><Relationship Id="rId7" Type="http://schemas.openxmlformats.org/officeDocument/2006/relationships/image" Target="../media/image232.png"/><Relationship Id="rId6" Type="http://schemas.openxmlformats.org/officeDocument/2006/relationships/image" Target="../media/image231.svg"/><Relationship Id="rId5" Type="http://schemas.openxmlformats.org/officeDocument/2006/relationships/image" Target="../media/image230.png"/><Relationship Id="rId4" Type="http://schemas.openxmlformats.org/officeDocument/2006/relationships/image" Target="../media/image314.svg"/><Relationship Id="rId3" Type="http://schemas.openxmlformats.org/officeDocument/2006/relationships/image" Target="../media/image214.png"/><Relationship Id="rId2" Type="http://schemas.openxmlformats.org/officeDocument/2006/relationships/image" Target="../media/image326.png"/><Relationship Id="rId19" Type="http://schemas.openxmlformats.org/officeDocument/2006/relationships/notesSlide" Target="../notesSlides/notesSlide36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43.svg"/><Relationship Id="rId16" Type="http://schemas.openxmlformats.org/officeDocument/2006/relationships/image" Target="../media/image127.png"/><Relationship Id="rId15" Type="http://schemas.openxmlformats.org/officeDocument/2006/relationships/image" Target="../media/image332.png"/><Relationship Id="rId14" Type="http://schemas.openxmlformats.org/officeDocument/2006/relationships/image" Target="../media/image319.png"/><Relationship Id="rId13" Type="http://schemas.openxmlformats.org/officeDocument/2006/relationships/image" Target="../media/image331.png"/><Relationship Id="rId12" Type="http://schemas.openxmlformats.org/officeDocument/2006/relationships/image" Target="../media/image330.png"/><Relationship Id="rId11" Type="http://schemas.openxmlformats.org/officeDocument/2006/relationships/image" Target="../media/image329.png"/><Relationship Id="rId10" Type="http://schemas.openxmlformats.org/officeDocument/2006/relationships/image" Target="../media/image328.png"/><Relationship Id="rId1" Type="http://schemas.openxmlformats.org/officeDocument/2006/relationships/image" Target="../media/image325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5.png"/><Relationship Id="rId8" Type="http://schemas.openxmlformats.org/officeDocument/2006/relationships/image" Target="../media/image88.svg"/><Relationship Id="rId7" Type="http://schemas.openxmlformats.org/officeDocument/2006/relationships/image" Target="../media/image134.png"/><Relationship Id="rId6" Type="http://schemas.openxmlformats.org/officeDocument/2006/relationships/image" Target="../media/image94.svg"/><Relationship Id="rId5" Type="http://schemas.openxmlformats.org/officeDocument/2006/relationships/image" Target="../media/image137.png"/><Relationship Id="rId4" Type="http://schemas.openxmlformats.org/officeDocument/2006/relationships/image" Target="../media/image314.svg"/><Relationship Id="rId3" Type="http://schemas.openxmlformats.org/officeDocument/2006/relationships/image" Target="../media/image214.png"/><Relationship Id="rId21" Type="http://schemas.openxmlformats.org/officeDocument/2006/relationships/notesSlide" Target="../notesSlides/notesSlide37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34.png"/><Relationship Id="rId19" Type="http://schemas.openxmlformats.org/officeDocument/2006/relationships/image" Target="../media/image43.svg"/><Relationship Id="rId18" Type="http://schemas.openxmlformats.org/officeDocument/2006/relationships/image" Target="../media/image127.png"/><Relationship Id="rId17" Type="http://schemas.openxmlformats.org/officeDocument/2006/relationships/image" Target="../media/image338.png"/><Relationship Id="rId16" Type="http://schemas.openxmlformats.org/officeDocument/2006/relationships/image" Target="../media/image337.png"/><Relationship Id="rId15" Type="http://schemas.openxmlformats.org/officeDocument/2006/relationships/image" Target="../media/image336.png"/><Relationship Id="rId14" Type="http://schemas.openxmlformats.org/officeDocument/2006/relationships/image" Target="../media/image82.png"/><Relationship Id="rId13" Type="http://schemas.openxmlformats.org/officeDocument/2006/relationships/image" Target="../media/image335.png"/><Relationship Id="rId12" Type="http://schemas.openxmlformats.org/officeDocument/2006/relationships/image" Target="../media/image79.svg"/><Relationship Id="rId11" Type="http://schemas.openxmlformats.org/officeDocument/2006/relationships/image" Target="../media/image136.png"/><Relationship Id="rId10" Type="http://schemas.openxmlformats.org/officeDocument/2006/relationships/image" Target="../media/image90.svg"/><Relationship Id="rId1" Type="http://schemas.openxmlformats.org/officeDocument/2006/relationships/image" Target="../media/image333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1.png"/><Relationship Id="rId8" Type="http://schemas.openxmlformats.org/officeDocument/2006/relationships/image" Target="../media/image233.svg"/><Relationship Id="rId7" Type="http://schemas.openxmlformats.org/officeDocument/2006/relationships/image" Target="../media/image232.png"/><Relationship Id="rId6" Type="http://schemas.openxmlformats.org/officeDocument/2006/relationships/image" Target="../media/image231.svg"/><Relationship Id="rId5" Type="http://schemas.openxmlformats.org/officeDocument/2006/relationships/image" Target="../media/image230.png"/><Relationship Id="rId41" Type="http://schemas.openxmlformats.org/officeDocument/2006/relationships/notesSlide" Target="../notesSlides/notesSlide38.xml"/><Relationship Id="rId40" Type="http://schemas.openxmlformats.org/officeDocument/2006/relationships/slideLayout" Target="../slideLayouts/slideLayout1.xml"/><Relationship Id="rId4" Type="http://schemas.openxmlformats.org/officeDocument/2006/relationships/image" Target="../media/image314.svg"/><Relationship Id="rId39" Type="http://schemas.openxmlformats.org/officeDocument/2006/relationships/image" Target="../media/image43.svg"/><Relationship Id="rId38" Type="http://schemas.openxmlformats.org/officeDocument/2006/relationships/image" Target="../media/image127.png"/><Relationship Id="rId37" Type="http://schemas.openxmlformats.org/officeDocument/2006/relationships/image" Target="../media/image369.svg"/><Relationship Id="rId36" Type="http://schemas.openxmlformats.org/officeDocument/2006/relationships/image" Target="../media/image368.png"/><Relationship Id="rId35" Type="http://schemas.openxmlformats.org/officeDocument/2006/relationships/image" Target="../media/image367.svg"/><Relationship Id="rId34" Type="http://schemas.openxmlformats.org/officeDocument/2006/relationships/image" Target="../media/image366.png"/><Relationship Id="rId33" Type="http://schemas.openxmlformats.org/officeDocument/2006/relationships/image" Target="../media/image365.svg"/><Relationship Id="rId32" Type="http://schemas.openxmlformats.org/officeDocument/2006/relationships/image" Target="../media/image364.png"/><Relationship Id="rId31" Type="http://schemas.openxmlformats.org/officeDocument/2006/relationships/image" Target="../media/image363.svg"/><Relationship Id="rId30" Type="http://schemas.openxmlformats.org/officeDocument/2006/relationships/image" Target="../media/image362.png"/><Relationship Id="rId3" Type="http://schemas.openxmlformats.org/officeDocument/2006/relationships/image" Target="../media/image214.png"/><Relationship Id="rId29" Type="http://schemas.openxmlformats.org/officeDocument/2006/relationships/image" Target="../media/image361.svg"/><Relationship Id="rId28" Type="http://schemas.openxmlformats.org/officeDocument/2006/relationships/image" Target="../media/image360.svg"/><Relationship Id="rId27" Type="http://schemas.openxmlformats.org/officeDocument/2006/relationships/image" Target="../media/image359.svg"/><Relationship Id="rId26" Type="http://schemas.openxmlformats.org/officeDocument/2006/relationships/image" Target="../media/image358.svg"/><Relationship Id="rId25" Type="http://schemas.openxmlformats.org/officeDocument/2006/relationships/image" Target="../media/image357.png"/><Relationship Id="rId24" Type="http://schemas.openxmlformats.org/officeDocument/2006/relationships/image" Target="../media/image356.svg"/><Relationship Id="rId23" Type="http://schemas.openxmlformats.org/officeDocument/2006/relationships/image" Target="../media/image355.png"/><Relationship Id="rId22" Type="http://schemas.openxmlformats.org/officeDocument/2006/relationships/image" Target="../media/image354.svg"/><Relationship Id="rId21" Type="http://schemas.openxmlformats.org/officeDocument/2006/relationships/image" Target="../media/image353.png"/><Relationship Id="rId20" Type="http://schemas.openxmlformats.org/officeDocument/2006/relationships/image" Target="../media/image352.svg"/><Relationship Id="rId2" Type="http://schemas.openxmlformats.org/officeDocument/2006/relationships/image" Target="../media/image340.png"/><Relationship Id="rId19" Type="http://schemas.openxmlformats.org/officeDocument/2006/relationships/image" Target="../media/image351.png"/><Relationship Id="rId18" Type="http://schemas.openxmlformats.org/officeDocument/2006/relationships/image" Target="../media/image350.svg"/><Relationship Id="rId17" Type="http://schemas.openxmlformats.org/officeDocument/2006/relationships/image" Target="../media/image349.png"/><Relationship Id="rId16" Type="http://schemas.openxmlformats.org/officeDocument/2006/relationships/image" Target="../media/image348.png"/><Relationship Id="rId15" Type="http://schemas.openxmlformats.org/officeDocument/2006/relationships/image" Target="../media/image347.svg"/><Relationship Id="rId14" Type="http://schemas.openxmlformats.org/officeDocument/2006/relationships/image" Target="../media/image346.png"/><Relationship Id="rId13" Type="http://schemas.openxmlformats.org/officeDocument/2006/relationships/image" Target="../media/image345.png"/><Relationship Id="rId12" Type="http://schemas.openxmlformats.org/officeDocument/2006/relationships/image" Target="../media/image344.png"/><Relationship Id="rId11" Type="http://schemas.openxmlformats.org/officeDocument/2006/relationships/image" Target="../media/image343.png"/><Relationship Id="rId10" Type="http://schemas.openxmlformats.org/officeDocument/2006/relationships/image" Target="../media/image342.png"/><Relationship Id="rId1" Type="http://schemas.openxmlformats.org/officeDocument/2006/relationships/image" Target="../media/image339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8.svg"/><Relationship Id="rId8" Type="http://schemas.openxmlformats.org/officeDocument/2006/relationships/image" Target="../media/image377.png"/><Relationship Id="rId7" Type="http://schemas.openxmlformats.org/officeDocument/2006/relationships/image" Target="../media/image376.svg"/><Relationship Id="rId6" Type="http://schemas.openxmlformats.org/officeDocument/2006/relationships/image" Target="../media/image375.png"/><Relationship Id="rId5" Type="http://schemas.openxmlformats.org/officeDocument/2006/relationships/image" Target="../media/image374.svg"/><Relationship Id="rId4" Type="http://schemas.openxmlformats.org/officeDocument/2006/relationships/image" Target="../media/image373.png"/><Relationship Id="rId3" Type="http://schemas.openxmlformats.org/officeDocument/2006/relationships/image" Target="../media/image372.svg"/><Relationship Id="rId2" Type="http://schemas.openxmlformats.org/officeDocument/2006/relationships/image" Target="../media/image371.png"/><Relationship Id="rId11" Type="http://schemas.openxmlformats.org/officeDocument/2006/relationships/notesSlide" Target="../notesSlides/notesSlide3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7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43.svg"/><Relationship Id="rId2" Type="http://schemas.openxmlformats.org/officeDocument/2006/relationships/image" Target="../media/image27.png"/><Relationship Id="rId19" Type="http://schemas.openxmlformats.org/officeDocument/2006/relationships/image" Target="../media/image42.png"/><Relationship Id="rId18" Type="http://schemas.openxmlformats.org/officeDocument/2006/relationships/image" Target="../media/image41.png"/><Relationship Id="rId17" Type="http://schemas.openxmlformats.org/officeDocument/2006/relationships/image" Target="../media/image40.png"/><Relationship Id="rId16" Type="http://schemas.openxmlformats.org/officeDocument/2006/relationships/image" Target="../media/image39.png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11" Type="http://schemas.openxmlformats.org/officeDocument/2006/relationships/image" Target="../media/image34.svg"/><Relationship Id="rId10" Type="http://schemas.openxmlformats.org/officeDocument/2006/relationships/image" Target="../media/image33.png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svg"/><Relationship Id="rId8" Type="http://schemas.openxmlformats.org/officeDocument/2006/relationships/image" Target="../media/image49.png"/><Relationship Id="rId7" Type="http://schemas.openxmlformats.org/officeDocument/2006/relationships/image" Target="../media/image48.svg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43.svg"/><Relationship Id="rId14" Type="http://schemas.openxmlformats.org/officeDocument/2006/relationships/image" Target="../media/image42.png"/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svg"/><Relationship Id="rId7" Type="http://schemas.openxmlformats.org/officeDocument/2006/relationships/image" Target="../media/image59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23.svg"/><Relationship Id="rId3" Type="http://schemas.openxmlformats.org/officeDocument/2006/relationships/image" Target="../media/image56.svg"/><Relationship Id="rId21" Type="http://schemas.openxmlformats.org/officeDocument/2006/relationships/notesSlide" Target="../notesSlides/notesSlide6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9" Type="http://schemas.openxmlformats.org/officeDocument/2006/relationships/image" Target="../media/image43.svg"/><Relationship Id="rId18" Type="http://schemas.openxmlformats.org/officeDocument/2006/relationships/image" Target="../media/image42.png"/><Relationship Id="rId17" Type="http://schemas.openxmlformats.org/officeDocument/2006/relationships/image" Target="../media/image69.png"/><Relationship Id="rId16" Type="http://schemas.openxmlformats.org/officeDocument/2006/relationships/image" Target="../media/image68.png"/><Relationship Id="rId15" Type="http://schemas.openxmlformats.org/officeDocument/2006/relationships/image" Target="../media/image67.png"/><Relationship Id="rId14" Type="http://schemas.openxmlformats.org/officeDocument/2006/relationships/image" Target="../media/image66.png"/><Relationship Id="rId13" Type="http://schemas.openxmlformats.org/officeDocument/2006/relationships/image" Target="../media/image65.png"/><Relationship Id="rId12" Type="http://schemas.openxmlformats.org/officeDocument/2006/relationships/image" Target="../media/image64.svg"/><Relationship Id="rId11" Type="http://schemas.openxmlformats.org/officeDocument/2006/relationships/image" Target="../media/image63.png"/><Relationship Id="rId10" Type="http://schemas.openxmlformats.org/officeDocument/2006/relationships/image" Target="../media/image62.svg"/><Relationship Id="rId1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openxmlformats.org/officeDocument/2006/relationships/image" Target="../media/image75.svg"/><Relationship Id="rId7" Type="http://schemas.openxmlformats.org/officeDocument/2006/relationships/image" Target="../media/image74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71.png"/><Relationship Id="rId19" Type="http://schemas.openxmlformats.org/officeDocument/2006/relationships/notesSlide" Target="../notesSlides/notesSlide7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43.svg"/><Relationship Id="rId16" Type="http://schemas.openxmlformats.org/officeDocument/2006/relationships/image" Target="../media/image42.png"/><Relationship Id="rId15" Type="http://schemas.openxmlformats.org/officeDocument/2006/relationships/image" Target="../media/image82.png"/><Relationship Id="rId14" Type="http://schemas.openxmlformats.org/officeDocument/2006/relationships/image" Target="../media/image81.png"/><Relationship Id="rId13" Type="http://schemas.openxmlformats.org/officeDocument/2006/relationships/image" Target="../media/image80.png"/><Relationship Id="rId12" Type="http://schemas.openxmlformats.org/officeDocument/2006/relationships/image" Target="../media/image79.svg"/><Relationship Id="rId11" Type="http://schemas.openxmlformats.org/officeDocument/2006/relationships/image" Target="../media/image78.png"/><Relationship Id="rId10" Type="http://schemas.openxmlformats.org/officeDocument/2006/relationships/image" Target="../media/image77.svg"/><Relationship Id="rId1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56.svg"/><Relationship Id="rId2" Type="http://schemas.openxmlformats.org/officeDocument/2006/relationships/image" Target="../media/image22.png"/><Relationship Id="rId1" Type="http://schemas.openxmlformats.org/officeDocument/2006/relationships/image" Target="../media/image8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svg"/><Relationship Id="rId8" Type="http://schemas.openxmlformats.org/officeDocument/2006/relationships/image" Target="../media/image91.png"/><Relationship Id="rId7" Type="http://schemas.openxmlformats.org/officeDocument/2006/relationships/image" Target="../media/image90.svg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Relationship Id="rId3" Type="http://schemas.openxmlformats.org/officeDocument/2006/relationships/image" Target="../media/image56.svg"/><Relationship Id="rId29" Type="http://schemas.openxmlformats.org/officeDocument/2006/relationships/notesSlide" Target="../notesSlides/notesSlide9.xml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43.svg"/><Relationship Id="rId26" Type="http://schemas.openxmlformats.org/officeDocument/2006/relationships/image" Target="../media/image42.png"/><Relationship Id="rId25" Type="http://schemas.openxmlformats.org/officeDocument/2006/relationships/image" Target="../media/image108.png"/><Relationship Id="rId24" Type="http://schemas.openxmlformats.org/officeDocument/2006/relationships/image" Target="../media/image107.svg"/><Relationship Id="rId23" Type="http://schemas.openxmlformats.org/officeDocument/2006/relationships/image" Target="../media/image106.png"/><Relationship Id="rId22" Type="http://schemas.openxmlformats.org/officeDocument/2006/relationships/image" Target="../media/image105.svg"/><Relationship Id="rId21" Type="http://schemas.openxmlformats.org/officeDocument/2006/relationships/image" Target="../media/image104.png"/><Relationship Id="rId20" Type="http://schemas.openxmlformats.org/officeDocument/2006/relationships/image" Target="../media/image103.svg"/><Relationship Id="rId2" Type="http://schemas.openxmlformats.org/officeDocument/2006/relationships/image" Target="../media/image22.png"/><Relationship Id="rId19" Type="http://schemas.openxmlformats.org/officeDocument/2006/relationships/image" Target="../media/image102.png"/><Relationship Id="rId18" Type="http://schemas.openxmlformats.org/officeDocument/2006/relationships/image" Target="../media/image101.svg"/><Relationship Id="rId17" Type="http://schemas.openxmlformats.org/officeDocument/2006/relationships/image" Target="../media/image100.png"/><Relationship Id="rId16" Type="http://schemas.openxmlformats.org/officeDocument/2006/relationships/image" Target="../media/image99.png"/><Relationship Id="rId15" Type="http://schemas.openxmlformats.org/officeDocument/2006/relationships/image" Target="../media/image98.png"/><Relationship Id="rId14" Type="http://schemas.openxmlformats.org/officeDocument/2006/relationships/image" Target="../media/image97.png"/><Relationship Id="rId13" Type="http://schemas.openxmlformats.org/officeDocument/2006/relationships/image" Target="../media/image96.png"/><Relationship Id="rId12" Type="http://schemas.openxmlformats.org/officeDocument/2006/relationships/image" Target="../media/image95.png"/><Relationship Id="rId11" Type="http://schemas.openxmlformats.org/officeDocument/2006/relationships/image" Target="../media/image94.svg"/><Relationship Id="rId10" Type="http://schemas.openxmlformats.org/officeDocument/2006/relationships/image" Target="../media/image93.png"/><Relationship Id="rId1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6_9 - 79ddd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Magic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1826" y="3794596"/>
            <a:ext cx="5916710" cy="2080808"/>
          </a:xfrm>
          <a:prstGeom prst="rect">
            <a:avLst/>
          </a:prstGeom>
        </p:spPr>
      </p:pic>
      <p:pic>
        <p:nvPicPr>
          <p:cNvPr id="4" name="презентация создана с помощью искусственного интеллекта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3871" y="9148576"/>
            <a:ext cx="6011466" cy="576644"/>
          </a:xfrm>
          <a:prstGeom prst="rect">
            <a:avLst/>
          </a:prstGeom>
        </p:spPr>
      </p:pic>
      <p:pic>
        <p:nvPicPr>
          <p:cNvPr id="5" name="AI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52650" y="5619490"/>
            <a:ext cx="1929268" cy="1552842"/>
          </a:xfrm>
          <a:prstGeom prst="rect">
            <a:avLst/>
          </a:prstGeom>
        </p:spPr>
      </p:pic>
      <p:pic>
        <p:nvPicPr>
          <p:cNvPr id="6" name="xd_connects_logo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8725" y="1381125"/>
            <a:ext cx="7162800" cy="895350"/>
          </a:xfrm>
          <a:prstGeom prst="rect">
            <a:avLst/>
          </a:prstGeom>
        </p:spPr>
      </p:pic>
      <p:pic>
        <p:nvPicPr>
          <p:cNvPr id="7" name="Soft Star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71975" y="6391275"/>
            <a:ext cx="971550" cy="971550"/>
          </a:xfrm>
          <a:prstGeom prst="rect">
            <a:avLst/>
          </a:prstGeom>
        </p:spPr>
      </p:pic>
      <p:pic>
        <p:nvPicPr>
          <p:cNvPr id="8" name="Soft Star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71600" y="6257925"/>
            <a:ext cx="742950" cy="742950"/>
          </a:xfrm>
          <a:prstGeom prst="rect">
            <a:avLst/>
          </a:prstGeom>
        </p:spPr>
      </p:pic>
      <p:pic>
        <p:nvPicPr>
          <p:cNvPr id="9" name="Soft Star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71525" y="5762625"/>
            <a:ext cx="495300" cy="495300"/>
          </a:xfrm>
          <a:prstGeom prst="rect">
            <a:avLst/>
          </a:prstGeom>
        </p:spPr>
      </p:pic>
      <p:sp>
        <p:nvSpPr>
          <p:cNvPr id="10" name="default_name"/>
          <p:cNvSpPr/>
          <p:nvPr/>
        </p:nvSpPr>
        <p:spPr>
          <a:xfrm>
            <a:off x="1076325" y="9058275"/>
            <a:ext cx="1809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FFFFFF"/>
                </a:solidFill>
                <a:latin typeface="Gilroy Medium" panose="00000600000000000000" pitchFamily="34" charset="0"/>
                <a:ea typeface="Gilroy Medium" panose="00000600000000000000" pitchFamily="34" charset="-122"/>
                <a:cs typeface="Gilroy Medium" panose="00000600000000000000" pitchFamily="34" charset="-120"/>
              </a:rPr>
              <a:t>*</a:t>
            </a:r>
            <a:endParaRPr lang="en-US" sz="3000" dirty="0"/>
          </a:p>
        </p:txBody>
      </p:sp>
      <p:sp>
        <p:nvSpPr>
          <p:cNvPr id="11" name="default_name"/>
          <p:cNvSpPr/>
          <p:nvPr/>
        </p:nvSpPr>
        <p:spPr>
          <a:xfrm>
            <a:off x="4143375" y="5623560"/>
            <a:ext cx="257175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4000" kern="0" spc="-150" dirty="0">
                <a:solidFill>
                  <a:srgbClr val="FFFFFF"/>
                </a:solidFill>
                <a:latin typeface="Geologica Cursive Medium" pitchFamily="2" charset="0"/>
                <a:ea typeface="Gilroy Medium" panose="00000600000000000000" pitchFamily="34" charset="-122"/>
                <a:cs typeface="Gilroy Medium" panose="00000600000000000000" pitchFamily="34" charset="-120"/>
              </a:rPr>
              <a:t>*</a:t>
            </a:r>
            <a:endParaRPr lang="en-US" sz="4000" dirty="0">
              <a:latin typeface="Geologica Cursive Medium" pitchFamily="2" charset="0"/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1169035" y="505460"/>
            <a:ext cx="7790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>
                <a:solidFill>
                  <a:srgbClr val="FF0000"/>
                </a:solidFill>
              </a:rPr>
              <a:t>Актуальные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цены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смотрите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на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сайте</a:t>
            </a:r>
            <a:r>
              <a:rPr lang="en-US" altLang="ru-RU" sz="2400" b="1">
                <a:solidFill>
                  <a:srgbClr val="FF0000"/>
                </a:solidFill>
              </a:rPr>
              <a:t> 12twelve.ru</a:t>
            </a:r>
            <a:endParaRPr lang="en-US" altLang="ru-RU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3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7783175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9" name="Group 115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81125" y="1543050"/>
            <a:ext cx="8348741" cy="8348741"/>
          </a:xfrm>
          <a:prstGeom prst="rect">
            <a:avLst/>
          </a:prstGeom>
        </p:spPr>
      </p:pic>
      <p:pic>
        <p:nvPicPr>
          <p:cNvPr id="10" name="Group 116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58524" y="1915306"/>
            <a:ext cx="8790797" cy="8371694"/>
          </a:xfrm>
          <a:prstGeom prst="rect">
            <a:avLst/>
          </a:prstGeom>
        </p:spPr>
      </p:pic>
      <p:pic>
        <p:nvPicPr>
          <p:cNvPr id="11" name="P262901_1сс 1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82527" y="26919"/>
            <a:ext cx="3958576" cy="6363207"/>
          </a:xfrm>
          <a:prstGeom prst="rect">
            <a:avLst/>
          </a:prstGeom>
        </p:spPr>
      </p:pic>
      <p:pic>
        <p:nvPicPr>
          <p:cNvPr id="12" name="P262901_1 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391730" y="408226"/>
            <a:ext cx="3908121" cy="6521046"/>
          </a:xfrm>
          <a:prstGeom prst="rect">
            <a:avLst/>
          </a:prstGeom>
        </p:spPr>
      </p:pic>
      <p:pic>
        <p:nvPicPr>
          <p:cNvPr id="13" name="Frame 8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428875" y="3505200"/>
            <a:ext cx="2428875" cy="153352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-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дополните подарок креативной открыткой-календарём</a:t>
            </a:r>
            <a:endParaRPr lang="en-US" sz="1950" dirty="0"/>
          </a:p>
        </p:txBody>
      </p:sp>
      <p:sp>
        <p:nvSpPr>
          <p:cNvPr id="16" name="Text 1"/>
          <p:cNvSpPr/>
          <p:nvPr/>
        </p:nvSpPr>
        <p:spPr>
          <a:xfrm>
            <a:off x="2190750" y="704850"/>
            <a:ext cx="42100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 «Ёлки палки»</a:t>
            </a:r>
            <a:endParaRPr lang="en-US" sz="3000" dirty="0"/>
          </a:p>
        </p:txBody>
      </p:sp>
      <p:sp>
        <p:nvSpPr>
          <p:cNvPr id="17" name="-     Opto"/>
          <p:cNvSpPr/>
          <p:nvPr/>
        </p:nvSpPr>
        <p:spPr>
          <a:xfrm>
            <a:off x="2428875" y="3505200"/>
            <a:ext cx="24288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Очки-неваляшка для чтения мелкого шрифта Opto</a:t>
            </a:r>
            <a:endParaRPr lang="en-US" sz="1950" dirty="0"/>
          </a:p>
        </p:txBody>
      </p:sp>
      <p:sp>
        <p:nvSpPr>
          <p:cNvPr id="18" name="P262901"/>
          <p:cNvSpPr/>
          <p:nvPr/>
        </p:nvSpPr>
        <p:spPr>
          <a:xfrm>
            <a:off x="2428875" y="4391025"/>
            <a:ext cx="24479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P262.901</a:t>
            </a:r>
            <a:endParaRPr lang="en-US" sz="1950" dirty="0"/>
          </a:p>
        </p:txBody>
      </p:sp>
      <p:sp>
        <p:nvSpPr>
          <p:cNvPr id="19" name="name_590"/>
          <p:cNvSpPr/>
          <p:nvPr/>
        </p:nvSpPr>
        <p:spPr>
          <a:xfrm>
            <a:off x="2428875" y="47339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590 ₽</a:t>
            </a:r>
            <a:endParaRPr lang="en-US" sz="3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6@10x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419972" y="1266825"/>
            <a:ext cx="10868028" cy="9020175"/>
          </a:xfrm>
          <a:prstGeom prst="rect">
            <a:avLst/>
          </a:prstGeom>
        </p:spPr>
      </p:pic>
      <p:pic>
        <p:nvPicPr>
          <p:cNvPr id="3" name="Ресурс 6@10x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033853" cy="9790866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0858500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82500" y="476250"/>
            <a:ext cx="5238750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382500" y="7277100"/>
            <a:ext cx="5238750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0858500" cy="762000"/>
          </a:xfrm>
          <a:prstGeom prst="rect">
            <a:avLst/>
          </a:prstGeom>
        </p:spPr>
      </p:pic>
      <p:pic>
        <p:nvPicPr>
          <p:cNvPr id="10" name="Group 3590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924550" y="4038600"/>
            <a:ext cx="5448300" cy="5448300"/>
          </a:xfrm>
          <a:prstGeom prst="rect">
            <a:avLst/>
          </a:prstGeom>
        </p:spPr>
      </p:pic>
      <p:pic>
        <p:nvPicPr>
          <p:cNvPr id="11" name="Group 3589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90550" y="2247900"/>
            <a:ext cx="7837905" cy="7837905"/>
          </a:xfrm>
          <a:prstGeom prst="rect">
            <a:avLst/>
          </a:prstGeom>
        </p:spPr>
      </p:pic>
      <p:pic>
        <p:nvPicPr>
          <p:cNvPr id="12" name="Frame 8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143750" y="3571875"/>
            <a:ext cx="1504950" cy="1285875"/>
          </a:xfrm>
          <a:prstGeom prst="rect">
            <a:avLst/>
          </a:prstGeom>
        </p:spPr>
      </p:pic>
      <p:pic>
        <p:nvPicPr>
          <p:cNvPr id="13" name="Frame 9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190750" y="2247900"/>
            <a:ext cx="1733550" cy="1285875"/>
          </a:xfrm>
          <a:prstGeom prst="rect">
            <a:avLst/>
          </a:prstGeom>
        </p:spPr>
      </p:pic>
      <p:pic>
        <p:nvPicPr>
          <p:cNvPr id="15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6" name="QR-"/>
          <p:cNvSpPr/>
          <p:nvPr/>
        </p:nvSpPr>
        <p:spPr>
          <a:xfrm>
            <a:off x="13916025" y="8005763"/>
            <a:ext cx="3371850" cy="6000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Дополнение: открытка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QR-кодом, ведущим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плейлист с музыкой</a:t>
            </a:r>
            <a:endParaRPr lang="en-US" sz="1950" dirty="0"/>
          </a:p>
        </p:txBody>
      </p:sp>
      <p:sp>
        <p:nvSpPr>
          <p:cNvPr id="17" name="Music Vibe"/>
          <p:cNvSpPr/>
          <p:nvPr/>
        </p:nvSpPr>
        <p:spPr>
          <a:xfrm>
            <a:off x="2190750" y="704850"/>
            <a:ext cx="396240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 “Music Vibe”</a:t>
            </a:r>
            <a:endParaRPr lang="en-US" sz="3000" dirty="0"/>
          </a:p>
        </p:txBody>
      </p:sp>
      <p:sp>
        <p:nvSpPr>
          <p:cNvPr id="18" name="Bamboo"/>
          <p:cNvSpPr/>
          <p:nvPr/>
        </p:nvSpPr>
        <p:spPr>
          <a:xfrm>
            <a:off x="7143750" y="3571875"/>
            <a:ext cx="15240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Наушники Bamboo</a:t>
            </a:r>
            <a:endParaRPr lang="en-US" sz="1950" dirty="0"/>
          </a:p>
        </p:txBody>
      </p:sp>
      <p:sp>
        <p:nvSpPr>
          <p:cNvPr id="19" name="P329061"/>
          <p:cNvSpPr/>
          <p:nvPr/>
        </p:nvSpPr>
        <p:spPr>
          <a:xfrm>
            <a:off x="7143750" y="4210050"/>
            <a:ext cx="15240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P329.061</a:t>
            </a:r>
            <a:endParaRPr lang="en-US" sz="1950" dirty="0"/>
          </a:p>
        </p:txBody>
      </p:sp>
      <p:sp>
        <p:nvSpPr>
          <p:cNvPr id="20" name="name_3909"/>
          <p:cNvSpPr/>
          <p:nvPr/>
        </p:nvSpPr>
        <p:spPr>
          <a:xfrm>
            <a:off x="7143750" y="45529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3 909 ₽</a:t>
            </a:r>
            <a:endParaRPr lang="en-US" sz="3000" dirty="0"/>
          </a:p>
        </p:txBody>
      </p:sp>
      <p:sp>
        <p:nvSpPr>
          <p:cNvPr id="21" name="Funk"/>
          <p:cNvSpPr/>
          <p:nvPr/>
        </p:nvSpPr>
        <p:spPr>
          <a:xfrm>
            <a:off x="2190750" y="2247900"/>
            <a:ext cx="17526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Беспроводная колонка Funk</a:t>
            </a:r>
            <a:endParaRPr lang="en-US" sz="1950" dirty="0"/>
          </a:p>
        </p:txBody>
      </p:sp>
      <p:sp>
        <p:nvSpPr>
          <p:cNvPr id="22" name="P328151"/>
          <p:cNvSpPr/>
          <p:nvPr/>
        </p:nvSpPr>
        <p:spPr>
          <a:xfrm>
            <a:off x="2190750" y="2886075"/>
            <a:ext cx="17526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P328.151</a:t>
            </a:r>
            <a:endParaRPr lang="en-US" sz="1950" dirty="0"/>
          </a:p>
        </p:txBody>
      </p:sp>
      <p:sp>
        <p:nvSpPr>
          <p:cNvPr id="23" name="name_2590"/>
          <p:cNvSpPr/>
          <p:nvPr/>
        </p:nvSpPr>
        <p:spPr>
          <a:xfrm>
            <a:off x="2190750" y="32289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2 590 ₽</a:t>
            </a:r>
            <a:endParaRPr lang="en-US" sz="30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72986" y="213167"/>
            <a:ext cx="5148264" cy="61114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3d-model-A-magical-minimalistic-abstract-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153400"/>
            <a:ext cx="762000" cy="907638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10660777" cy="1073277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4438650"/>
            <a:ext cx="10772775" cy="44767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124075" y="4923024"/>
            <a:ext cx="8620126" cy="35080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Персонализированные товары и креативные наборы будут продолжать набирать популярность.
Клиенты ценят уникальные подарки, которые создают индивидуальные впечатления</a:t>
            </a:r>
            <a:br>
              <a:rPr dirty="0"/>
            </a:b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соответствуют их личным интересам. Наборы могут быть тематическими и рассказывать историю, создавая запоминающийся опыт</a:t>
            </a:r>
            <a:br>
              <a:rPr dirty="0"/>
            </a:b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получателя.</a:t>
            </a:r>
            <a:endParaRPr lang="en-US" sz="3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3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8648700" cy="10287000"/>
          </a:xfrm>
          <a:prstGeom prst="rect">
            <a:avLst/>
          </a:prstGeom>
        </p:spPr>
      </p:pic>
      <p:pic>
        <p:nvPicPr>
          <p:cNvPr id="3" name="Ресурс 5@10x 4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67700" y="0"/>
            <a:ext cx="10020300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0" name="Group 123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800225" y="1771650"/>
            <a:ext cx="7839075" cy="7562850"/>
          </a:xfrm>
          <a:prstGeom prst="rect">
            <a:avLst/>
          </a:prstGeom>
        </p:spPr>
      </p:pic>
      <p:pic>
        <p:nvPicPr>
          <p:cNvPr id="11" name="Frame 9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057400" y="2895600"/>
            <a:ext cx="2838450" cy="1533525"/>
          </a:xfrm>
          <a:prstGeom prst="rect">
            <a:avLst/>
          </a:prstGeom>
        </p:spPr>
      </p:pic>
      <p:pic>
        <p:nvPicPr>
          <p:cNvPr id="12" name="p435.706__2ччч 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197627" y="0"/>
            <a:ext cx="8555771" cy="7776102"/>
          </a:xfrm>
          <a:prstGeom prst="rect">
            <a:avLst/>
          </a:prstGeom>
        </p:spPr>
      </p:pic>
      <p:pic>
        <p:nvPicPr>
          <p:cNvPr id="13" name="Group 124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016623" y="0"/>
            <a:ext cx="8271377" cy="891539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сделайте индивидуальное именное нанесение</a:t>
            </a:r>
            <a:endParaRPr lang="en-US" sz="1950" dirty="0"/>
          </a:p>
        </p:txBody>
      </p:sp>
      <p:sp>
        <p:nvSpPr>
          <p:cNvPr id="16" name="Text 1"/>
          <p:cNvSpPr/>
          <p:nvPr/>
        </p:nvSpPr>
        <p:spPr>
          <a:xfrm>
            <a:off x="2190750" y="704850"/>
            <a:ext cx="53149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 “Вручение Оскара”</a:t>
            </a:r>
            <a:endParaRPr lang="en-US" sz="3000" dirty="0"/>
          </a:p>
        </p:txBody>
      </p:sp>
      <p:sp>
        <p:nvSpPr>
          <p:cNvPr id="17" name="Impact    RCS 500"/>
          <p:cNvSpPr/>
          <p:nvPr/>
        </p:nvSpPr>
        <p:spPr>
          <a:xfrm>
            <a:off x="2057400" y="2895600"/>
            <a:ext cx="268224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Термобутылка Impact из переработанной стали RCS, 500 мл</a:t>
            </a:r>
            <a:endParaRPr lang="en-US" sz="1950" dirty="0"/>
          </a:p>
        </p:txBody>
      </p:sp>
      <p:sp>
        <p:nvSpPr>
          <p:cNvPr id="18" name="P435706"/>
          <p:cNvSpPr/>
          <p:nvPr/>
        </p:nvSpPr>
        <p:spPr>
          <a:xfrm>
            <a:off x="2057400" y="3781425"/>
            <a:ext cx="28575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P435.706</a:t>
            </a:r>
            <a:endParaRPr lang="en-US" sz="1950" dirty="0"/>
          </a:p>
        </p:txBody>
      </p:sp>
      <p:sp>
        <p:nvSpPr>
          <p:cNvPr id="19" name="name_2303"/>
          <p:cNvSpPr/>
          <p:nvPr/>
        </p:nvSpPr>
        <p:spPr>
          <a:xfrm>
            <a:off x="2057400" y="41243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2 303 ₽</a:t>
            </a:r>
            <a:endParaRPr lang="en-US" sz="3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4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42950" y="0"/>
            <a:ext cx="16973892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9" name="Group 3593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71675" y="2085975"/>
            <a:ext cx="6867525" cy="6867525"/>
          </a:xfrm>
          <a:prstGeom prst="rect">
            <a:avLst/>
          </a:prstGeom>
        </p:spPr>
      </p:pic>
      <p:pic>
        <p:nvPicPr>
          <p:cNvPr id="10" name="Frame 9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190750" y="1905000"/>
            <a:ext cx="2400300" cy="1533525"/>
          </a:xfrm>
          <a:prstGeom prst="rect">
            <a:avLst/>
          </a:prstGeom>
        </p:spPr>
      </p:pic>
      <p:pic>
        <p:nvPicPr>
          <p:cNvPr id="11" name="Frame 10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134100" y="7248525"/>
            <a:ext cx="2400300" cy="1285875"/>
          </a:xfrm>
          <a:prstGeom prst="rect">
            <a:avLst/>
          </a:prstGeom>
        </p:spPr>
      </p:pic>
      <p:pic>
        <p:nvPicPr>
          <p:cNvPr id="12" name="01 1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572625" y="0"/>
            <a:ext cx="7153275" cy="6076950"/>
          </a:xfrm>
          <a:prstGeom prst="rect">
            <a:avLst/>
          </a:prstGeom>
        </p:spPr>
      </p:pic>
      <p:pic>
        <p:nvPicPr>
          <p:cNvPr id="13" name="01 1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734675" y="695325"/>
            <a:ext cx="7153275" cy="757237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сделайте индивидуальную именную упаковку или шубер</a:t>
            </a:r>
            <a:endParaRPr lang="en-US" sz="1950" dirty="0"/>
          </a:p>
        </p:txBody>
      </p:sp>
      <p:sp>
        <p:nvSpPr>
          <p:cNvPr id="16" name="Text 1"/>
          <p:cNvSpPr/>
          <p:nvPr/>
        </p:nvSpPr>
        <p:spPr>
          <a:xfrm>
            <a:off x="2190750" y="704850"/>
            <a:ext cx="48482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 “Лучший в мире”</a:t>
            </a:r>
            <a:endParaRPr lang="en-US" sz="3000" dirty="0"/>
          </a:p>
        </p:txBody>
      </p:sp>
      <p:sp>
        <p:nvSpPr>
          <p:cNvPr id="17" name="XD Design  rPET AWARE 16"/>
          <p:cNvSpPr/>
          <p:nvPr/>
        </p:nvSpPr>
        <p:spPr>
          <a:xfrm>
            <a:off x="2190750" y="1905000"/>
            <a:ext cx="241935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Чехол для ноутбука XD Design из rPET AWARE™, 16’’</a:t>
            </a:r>
            <a:endParaRPr lang="en-US" sz="1950" dirty="0"/>
          </a:p>
        </p:txBody>
      </p:sp>
      <p:sp>
        <p:nvSpPr>
          <p:cNvPr id="18" name="P706211"/>
          <p:cNvSpPr/>
          <p:nvPr/>
        </p:nvSpPr>
        <p:spPr>
          <a:xfrm>
            <a:off x="2190750" y="2790825"/>
            <a:ext cx="24193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P706.211</a:t>
            </a:r>
            <a:endParaRPr lang="en-US" sz="1950" dirty="0"/>
          </a:p>
        </p:txBody>
      </p:sp>
      <p:sp>
        <p:nvSpPr>
          <p:cNvPr id="19" name="name_3375"/>
          <p:cNvSpPr/>
          <p:nvPr/>
        </p:nvSpPr>
        <p:spPr>
          <a:xfrm>
            <a:off x="2190750" y="31337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3 375 ₽</a:t>
            </a:r>
            <a:endParaRPr lang="en-US" sz="3000" dirty="0"/>
          </a:p>
        </p:txBody>
      </p:sp>
      <p:sp>
        <p:nvSpPr>
          <p:cNvPr id="20" name="XD Design 14"/>
          <p:cNvSpPr/>
          <p:nvPr/>
        </p:nvSpPr>
        <p:spPr>
          <a:xfrm>
            <a:off x="6134100" y="7248525"/>
            <a:ext cx="24193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Чехол для ноутбука XD Design, 14’’</a:t>
            </a:r>
            <a:endParaRPr lang="en-US" sz="1950" dirty="0"/>
          </a:p>
        </p:txBody>
      </p:sp>
      <p:sp>
        <p:nvSpPr>
          <p:cNvPr id="21" name="P706201"/>
          <p:cNvSpPr/>
          <p:nvPr/>
        </p:nvSpPr>
        <p:spPr>
          <a:xfrm>
            <a:off x="6134100" y="7886700"/>
            <a:ext cx="24193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P706.201</a:t>
            </a:r>
            <a:endParaRPr lang="en-US" sz="1950" dirty="0"/>
          </a:p>
        </p:txBody>
      </p:sp>
      <p:sp>
        <p:nvSpPr>
          <p:cNvPr id="22" name="name_3022"/>
          <p:cNvSpPr/>
          <p:nvPr/>
        </p:nvSpPr>
        <p:spPr>
          <a:xfrm>
            <a:off x="6134100" y="82296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3 022 ₽</a:t>
            </a:r>
            <a:endParaRPr lang="en-US" sz="3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6@10x 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810375" y="0"/>
            <a:ext cx="11477625" cy="8039100"/>
          </a:xfrm>
          <a:prstGeom prst="rect">
            <a:avLst/>
          </a:prstGeom>
        </p:spPr>
      </p:pic>
      <p:pic>
        <p:nvPicPr>
          <p:cNvPr id="3" name="Ресурс 6@10x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947060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0" name="p940.013__4 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05788" y="0"/>
            <a:ext cx="7857347" cy="7276733"/>
          </a:xfrm>
          <a:prstGeom prst="rect">
            <a:avLst/>
          </a:prstGeom>
        </p:spPr>
      </p:pic>
      <p:pic>
        <p:nvPicPr>
          <p:cNvPr id="11" name="Group 126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3975" y="3267075"/>
            <a:ext cx="5485897" cy="5485898"/>
          </a:xfrm>
          <a:prstGeom prst="rect">
            <a:avLst/>
          </a:prstGeom>
        </p:spPr>
      </p:pic>
      <p:pic>
        <p:nvPicPr>
          <p:cNvPr id="12" name="Group 125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730891" y="4083434"/>
            <a:ext cx="4756009" cy="4754398"/>
          </a:xfrm>
          <a:prstGeom prst="rect">
            <a:avLst/>
          </a:prstGeom>
        </p:spPr>
      </p:pic>
      <p:pic>
        <p:nvPicPr>
          <p:cNvPr id="13" name="Frame 10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153150" y="2924175"/>
            <a:ext cx="2838450" cy="1285875"/>
          </a:xfrm>
          <a:prstGeom prst="rect">
            <a:avLst/>
          </a:prstGeom>
        </p:spPr>
      </p:pic>
      <p:pic>
        <p:nvPicPr>
          <p:cNvPr id="14" name="Frame 9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305050" y="2743200"/>
            <a:ext cx="2838450" cy="1285875"/>
          </a:xfrm>
          <a:prstGeom prst="rect">
            <a:avLst/>
          </a:prstGeom>
        </p:spPr>
      </p:pic>
      <p:pic>
        <p:nvPicPr>
          <p:cNvPr id="15" name="Group 127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658350" y="3267075"/>
            <a:ext cx="4314825" cy="3867150"/>
          </a:xfrm>
          <a:prstGeom prst="rect">
            <a:avLst/>
          </a:prstGeom>
        </p:spPr>
      </p:pic>
      <p:pic>
        <p:nvPicPr>
          <p:cNvPr id="16" name="Free_Chocolate_Bar_Mockup_02 1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780404" y="3775895"/>
            <a:ext cx="5507596" cy="3478169"/>
          </a:xfrm>
          <a:prstGeom prst="rect">
            <a:avLst/>
          </a:prstGeom>
        </p:spPr>
      </p:pic>
      <p:pic>
        <p:nvPicPr>
          <p:cNvPr id="17" name="xd_connects_logo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11106150" y="7934325"/>
            <a:ext cx="47148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сделайте индивидуальное именное нанесение и добавьте сладости к чаю</a:t>
            </a:r>
            <a:endParaRPr lang="en-US" sz="1950" dirty="0"/>
          </a:p>
        </p:txBody>
      </p:sp>
      <p:sp>
        <p:nvSpPr>
          <p:cNvPr id="19" name="Train your Brain"/>
          <p:cNvSpPr/>
          <p:nvPr/>
        </p:nvSpPr>
        <p:spPr>
          <a:xfrm>
            <a:off x="2190750" y="704850"/>
            <a:ext cx="43910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“Train your Brain”</a:t>
            </a:r>
            <a:endParaRPr lang="en-US" sz="3000" dirty="0"/>
          </a:p>
        </p:txBody>
      </p:sp>
      <p:sp>
        <p:nvSpPr>
          <p:cNvPr id="20" name="Text 2"/>
          <p:cNvSpPr/>
          <p:nvPr/>
        </p:nvSpPr>
        <p:spPr>
          <a:xfrm>
            <a:off x="6153150" y="2924175"/>
            <a:ext cx="28575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Деревянная головоломка в чехле</a:t>
            </a:r>
            <a:endParaRPr lang="en-US" sz="1950" dirty="0"/>
          </a:p>
        </p:txBody>
      </p:sp>
      <p:sp>
        <p:nvSpPr>
          <p:cNvPr id="21" name="P940013"/>
          <p:cNvSpPr/>
          <p:nvPr/>
        </p:nvSpPr>
        <p:spPr>
          <a:xfrm>
            <a:off x="6153150" y="3562350"/>
            <a:ext cx="28575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P940.013</a:t>
            </a:r>
            <a:endParaRPr lang="en-US" sz="1950" dirty="0"/>
          </a:p>
        </p:txBody>
      </p:sp>
      <p:sp>
        <p:nvSpPr>
          <p:cNvPr id="22" name="name_999"/>
          <p:cNvSpPr/>
          <p:nvPr/>
        </p:nvSpPr>
        <p:spPr>
          <a:xfrm>
            <a:off x="6153150" y="39052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999 ₽</a:t>
            </a:r>
            <a:endParaRPr lang="en-US" sz="3000" dirty="0"/>
          </a:p>
        </p:txBody>
      </p:sp>
      <p:sp>
        <p:nvSpPr>
          <p:cNvPr id="23" name="Modern 350"/>
          <p:cNvSpPr/>
          <p:nvPr/>
        </p:nvSpPr>
        <p:spPr>
          <a:xfrm>
            <a:off x="2305050" y="2743200"/>
            <a:ext cx="28575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Керамическая кружка Modern, 350 мл</a:t>
            </a:r>
            <a:endParaRPr lang="en-US" sz="1950" dirty="0"/>
          </a:p>
        </p:txBody>
      </p:sp>
      <p:sp>
        <p:nvSpPr>
          <p:cNvPr id="24" name="P434042"/>
          <p:cNvSpPr/>
          <p:nvPr/>
        </p:nvSpPr>
        <p:spPr>
          <a:xfrm>
            <a:off x="2305050" y="3381375"/>
            <a:ext cx="28575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P434.042</a:t>
            </a:r>
            <a:endParaRPr lang="en-US" sz="1950" dirty="0"/>
          </a:p>
        </p:txBody>
      </p:sp>
      <p:sp>
        <p:nvSpPr>
          <p:cNvPr id="25" name="name_641"/>
          <p:cNvSpPr/>
          <p:nvPr/>
        </p:nvSpPr>
        <p:spPr>
          <a:xfrm>
            <a:off x="2305050" y="37242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641 ₽</a:t>
            </a:r>
            <a:endParaRPr lang="en-US" sz="3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A-minimalistic-white-apartment-filled-wit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153400"/>
            <a:ext cx="762000" cy="907638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6267379" cy="1023938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5200650"/>
            <a:ext cx="10363200" cy="37147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190750" y="5676900"/>
            <a:ext cx="9286875" cy="2762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связи с ростом удаленной и гибридной работы, сувениры, которые облегчают работу из дома, будут востребованы.
Это могут быть удобные офисные принадлежности, высокотехнологичные гаджеты и продукция, способствующая созданию комфортной рабочей среды</a:t>
            </a:r>
            <a:endParaRPr lang="en-US" sz="3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4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77250" y="0"/>
            <a:ext cx="9810750" cy="9220200"/>
          </a:xfrm>
          <a:prstGeom prst="rect">
            <a:avLst/>
          </a:prstGeom>
        </p:spPr>
      </p:pic>
      <p:pic>
        <p:nvPicPr>
          <p:cNvPr id="3" name="Ресурс 3@10x 5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377883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0" name="v773012__1 1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47675" y="3600450"/>
            <a:ext cx="6609818" cy="6616794"/>
          </a:xfrm>
          <a:prstGeom prst="rect">
            <a:avLst/>
          </a:prstGeom>
        </p:spPr>
      </p:pic>
      <p:pic>
        <p:nvPicPr>
          <p:cNvPr id="11" name="v300022__1 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667125" y="590550"/>
            <a:ext cx="6780030" cy="6780030"/>
          </a:xfrm>
          <a:prstGeom prst="rect">
            <a:avLst/>
          </a:prstGeom>
        </p:spPr>
      </p:pic>
      <p:pic>
        <p:nvPicPr>
          <p:cNvPr id="12" name="Frame 10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190750" y="2952750"/>
            <a:ext cx="2838450" cy="1381125"/>
          </a:xfrm>
          <a:prstGeom prst="rect">
            <a:avLst/>
          </a:prstGeom>
        </p:spPr>
      </p:pic>
      <p:pic>
        <p:nvPicPr>
          <p:cNvPr id="13" name="Frame 11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24600" y="5991225"/>
            <a:ext cx="2228850" cy="1381125"/>
          </a:xfrm>
          <a:prstGeom prst="rect">
            <a:avLst/>
          </a:prstGeom>
        </p:spPr>
      </p:pic>
      <p:pic>
        <p:nvPicPr>
          <p:cNvPr id="14" name="v300022__500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658225" y="390232"/>
            <a:ext cx="7141062" cy="7141062"/>
          </a:xfrm>
          <a:prstGeom prst="rect">
            <a:avLst/>
          </a:prstGeom>
        </p:spPr>
      </p:pic>
      <p:pic>
        <p:nvPicPr>
          <p:cNvPr id="15" name="v300022__500сс" descr="preencoded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947796" y="1421909"/>
            <a:ext cx="6340204" cy="7141062"/>
          </a:xfrm>
          <a:prstGeom prst="rect">
            <a:avLst/>
          </a:prstGeom>
        </p:spPr>
      </p:pic>
      <p:pic>
        <p:nvPicPr>
          <p:cNvPr id="16" name="Group 128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224017" y="0"/>
            <a:ext cx="5134750" cy="4119037"/>
          </a:xfrm>
          <a:prstGeom prst="rect">
            <a:avLst/>
          </a:prstGeom>
        </p:spPr>
      </p:pic>
      <p:pic>
        <p:nvPicPr>
          <p:cNvPr id="17" name="xd_connects_logo" descr="preencoded.png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11106150" y="7934325"/>
            <a:ext cx="49244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Упаковка коллекции </a:t>
            </a:r>
            <a:r>
              <a:rPr lang="en-US" sz="1950" kern="0" spc="-75" dirty="0" err="1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легко</a:t>
            </a: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1950" kern="0" spc="-75" dirty="0" err="1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разбирается</a:t>
            </a:r>
            <a:br>
              <a:rPr lang="ru-RU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</a:b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может быть использована как шаблон для изготовления индивидуальной</a:t>
            </a:r>
            <a:endParaRPr lang="en-US" sz="1950" dirty="0"/>
          </a:p>
        </p:txBody>
      </p:sp>
      <p:sp>
        <p:nvSpPr>
          <p:cNvPr id="19" name="Text 1"/>
          <p:cNvSpPr/>
          <p:nvPr/>
        </p:nvSpPr>
        <p:spPr>
          <a:xfrm>
            <a:off x="2190750" y="704850"/>
            <a:ext cx="43243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"Теплый привет"</a:t>
            </a:r>
            <a:endParaRPr lang="en-US" sz="3000" dirty="0"/>
          </a:p>
        </p:txBody>
      </p:sp>
      <p:sp>
        <p:nvSpPr>
          <p:cNvPr id="20" name="Albon  VINGA"/>
          <p:cNvSpPr/>
          <p:nvPr/>
        </p:nvSpPr>
        <p:spPr>
          <a:xfrm>
            <a:off x="2190750" y="1905000"/>
            <a:ext cx="2819400" cy="609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30"/>
              </a:lnSpc>
              <a:buNone/>
            </a:pPr>
            <a:r>
              <a:rPr lang="en-US" sz="2700" kern="0" spc="-150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Коллекция Albon
от VINGA</a:t>
            </a:r>
            <a:endParaRPr lang="en-US" sz="2700" dirty="0"/>
          </a:p>
        </p:txBody>
      </p:sp>
      <p:sp>
        <p:nvSpPr>
          <p:cNvPr id="21" name="5"/>
          <p:cNvSpPr/>
          <p:nvPr/>
        </p:nvSpPr>
        <p:spPr>
          <a:xfrm>
            <a:off x="2190750" y="2952750"/>
            <a:ext cx="28575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Блокнот, А5</a:t>
            </a:r>
            <a:endParaRPr lang="en-US" sz="1950" dirty="0"/>
          </a:p>
        </p:txBody>
      </p:sp>
      <p:sp>
        <p:nvSpPr>
          <p:cNvPr id="22" name="V773012"/>
          <p:cNvSpPr/>
          <p:nvPr/>
        </p:nvSpPr>
        <p:spPr>
          <a:xfrm>
            <a:off x="2190750" y="3343275"/>
            <a:ext cx="28575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V773012</a:t>
            </a:r>
            <a:endParaRPr lang="en-US" sz="1950" dirty="0"/>
          </a:p>
        </p:txBody>
      </p:sp>
      <p:sp>
        <p:nvSpPr>
          <p:cNvPr id="23" name="name_1238"/>
          <p:cNvSpPr/>
          <p:nvPr/>
        </p:nvSpPr>
        <p:spPr>
          <a:xfrm>
            <a:off x="2190750" y="40290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1 238 ₽</a:t>
            </a:r>
            <a:endParaRPr lang="en-US" sz="3000" dirty="0"/>
          </a:p>
        </p:txBody>
      </p:sp>
      <p:sp>
        <p:nvSpPr>
          <p:cNvPr id="24" name="Text 6"/>
          <p:cNvSpPr/>
          <p:nvPr/>
        </p:nvSpPr>
        <p:spPr>
          <a:xfrm>
            <a:off x="6324600" y="5991225"/>
            <a:ext cx="28575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Коврик для мыши</a:t>
            </a:r>
            <a:endParaRPr lang="en-US" sz="1950" dirty="0"/>
          </a:p>
        </p:txBody>
      </p:sp>
      <p:sp>
        <p:nvSpPr>
          <p:cNvPr id="25" name="V300022"/>
          <p:cNvSpPr/>
          <p:nvPr/>
        </p:nvSpPr>
        <p:spPr>
          <a:xfrm>
            <a:off x="6324600" y="6381750"/>
            <a:ext cx="22479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V300022</a:t>
            </a:r>
            <a:endParaRPr lang="en-US" sz="1950" dirty="0"/>
          </a:p>
        </p:txBody>
      </p:sp>
      <p:sp>
        <p:nvSpPr>
          <p:cNvPr id="26" name="name_525"/>
          <p:cNvSpPr/>
          <p:nvPr/>
        </p:nvSpPr>
        <p:spPr>
          <a:xfrm>
            <a:off x="6324600" y="70675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525 ₽</a:t>
            </a:r>
            <a:endParaRPr lang="en-US" sz="3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8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0382250" cy="10287000"/>
          </a:xfrm>
          <a:prstGeom prst="rect">
            <a:avLst/>
          </a:prstGeom>
        </p:spPr>
      </p:pic>
      <p:pic>
        <p:nvPicPr>
          <p:cNvPr id="3" name="Ресурс 2@10x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916025" y="2028825"/>
            <a:ext cx="4371975" cy="7305675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0858500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82500" y="476250"/>
            <a:ext cx="5238750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382500" y="7277100"/>
            <a:ext cx="5238750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0858500" cy="762000"/>
          </a:xfrm>
          <a:prstGeom prst="rect">
            <a:avLst/>
          </a:prstGeom>
        </p:spPr>
      </p:pic>
      <p:pic>
        <p:nvPicPr>
          <p:cNvPr id="10" name="Group 129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153400" y="4905375"/>
            <a:ext cx="4457700" cy="4457700"/>
          </a:xfrm>
          <a:prstGeom prst="rect">
            <a:avLst/>
          </a:prstGeom>
        </p:spPr>
      </p:pic>
      <p:pic>
        <p:nvPicPr>
          <p:cNvPr id="11" name="Group 130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257550" y="2190750"/>
            <a:ext cx="7105650" cy="7105650"/>
          </a:xfrm>
          <a:prstGeom prst="rect">
            <a:avLst/>
          </a:prstGeom>
        </p:spPr>
      </p:pic>
      <p:pic>
        <p:nvPicPr>
          <p:cNvPr id="12" name="Group 13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90550" y="4800600"/>
            <a:ext cx="5108806" cy="5105400"/>
          </a:xfrm>
          <a:prstGeom prst="rect">
            <a:avLst/>
          </a:prstGeom>
        </p:spPr>
      </p:pic>
      <p:pic>
        <p:nvPicPr>
          <p:cNvPr id="13" name="Frame 8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152650" y="4619625"/>
            <a:ext cx="1981200" cy="1038225"/>
          </a:xfrm>
          <a:prstGeom prst="rect">
            <a:avLst/>
          </a:prstGeom>
        </p:spPr>
      </p:pic>
      <p:pic>
        <p:nvPicPr>
          <p:cNvPr id="14" name="Frame 9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858375" y="3924300"/>
            <a:ext cx="1962150" cy="1285875"/>
          </a:xfrm>
          <a:prstGeom prst="rect">
            <a:avLst/>
          </a:prstGeom>
        </p:spPr>
      </p:pic>
      <p:pic>
        <p:nvPicPr>
          <p:cNvPr id="15" name="Frame 10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943600" y="1685925"/>
            <a:ext cx="1962150" cy="1285875"/>
          </a:xfrm>
          <a:prstGeom prst="rect">
            <a:avLst/>
          </a:prstGeom>
        </p:spPr>
      </p:pic>
      <p:pic>
        <p:nvPicPr>
          <p:cNvPr id="16" name="Group 132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1734800" y="704850"/>
            <a:ext cx="6524625" cy="6524625"/>
          </a:xfrm>
          <a:prstGeom prst="rect">
            <a:avLst/>
          </a:prstGeom>
        </p:spPr>
      </p:pic>
      <p:pic>
        <p:nvPicPr>
          <p:cNvPr id="17" name="xd_connects_logo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13916025" y="8005763"/>
            <a:ext cx="3124200" cy="6000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подсвечник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можно использовать,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как флорариум</a:t>
            </a:r>
            <a:endParaRPr lang="en-US" sz="1950" dirty="0"/>
          </a:p>
        </p:txBody>
      </p:sp>
      <p:sp>
        <p:nvSpPr>
          <p:cNvPr id="19" name="Text 1"/>
          <p:cNvSpPr/>
          <p:nvPr/>
        </p:nvSpPr>
        <p:spPr>
          <a:xfrm>
            <a:off x="2190750" y="704850"/>
            <a:ext cx="464820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"Время зажигать!"</a:t>
            </a:r>
            <a:endParaRPr lang="en-US" sz="3000" dirty="0"/>
          </a:p>
        </p:txBody>
      </p:sp>
      <p:sp>
        <p:nvSpPr>
          <p:cNvPr id="20" name="USB-"/>
          <p:cNvSpPr/>
          <p:nvPr/>
        </p:nvSpPr>
        <p:spPr>
          <a:xfrm>
            <a:off x="2152650" y="4619625"/>
            <a:ext cx="28575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USB-зажигалка</a:t>
            </a:r>
            <a:endParaRPr lang="en-US" sz="1950" dirty="0"/>
          </a:p>
        </p:txBody>
      </p:sp>
      <p:sp>
        <p:nvSpPr>
          <p:cNvPr id="21" name="P513631"/>
          <p:cNvSpPr/>
          <p:nvPr/>
        </p:nvSpPr>
        <p:spPr>
          <a:xfrm>
            <a:off x="2152650" y="5010150"/>
            <a:ext cx="20002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P513.631</a:t>
            </a:r>
            <a:endParaRPr lang="en-US" sz="1950" dirty="0"/>
          </a:p>
        </p:txBody>
      </p:sp>
      <p:sp>
        <p:nvSpPr>
          <p:cNvPr id="22" name="name_1779"/>
          <p:cNvSpPr/>
          <p:nvPr/>
        </p:nvSpPr>
        <p:spPr>
          <a:xfrm>
            <a:off x="2152650" y="53530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1 779 ₽</a:t>
            </a:r>
            <a:endParaRPr lang="en-US" sz="3000" dirty="0"/>
          </a:p>
        </p:txBody>
      </p:sp>
      <p:sp>
        <p:nvSpPr>
          <p:cNvPr id="23" name="Ukiyo"/>
          <p:cNvSpPr/>
          <p:nvPr/>
        </p:nvSpPr>
        <p:spPr>
          <a:xfrm>
            <a:off x="9858375" y="3924300"/>
            <a:ext cx="19812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Ароматическая свеча Ukiyo</a:t>
            </a:r>
            <a:endParaRPr lang="en-US" sz="1950" dirty="0"/>
          </a:p>
        </p:txBody>
      </p:sp>
      <p:sp>
        <p:nvSpPr>
          <p:cNvPr id="24" name="P262933"/>
          <p:cNvSpPr/>
          <p:nvPr/>
        </p:nvSpPr>
        <p:spPr>
          <a:xfrm>
            <a:off x="9858375" y="4562475"/>
            <a:ext cx="19812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P262.933</a:t>
            </a:r>
            <a:endParaRPr lang="en-US" sz="1950" dirty="0"/>
          </a:p>
        </p:txBody>
      </p:sp>
      <p:sp>
        <p:nvSpPr>
          <p:cNvPr id="25" name="name_1238"/>
          <p:cNvSpPr/>
          <p:nvPr/>
        </p:nvSpPr>
        <p:spPr>
          <a:xfrm>
            <a:off x="9858375" y="49053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1 238 ₽</a:t>
            </a:r>
            <a:endParaRPr lang="en-US" sz="3000" dirty="0"/>
          </a:p>
        </p:txBody>
      </p:sp>
      <p:sp>
        <p:nvSpPr>
          <p:cNvPr id="26" name="VINGA Montreux"/>
          <p:cNvSpPr/>
          <p:nvPr/>
        </p:nvSpPr>
        <p:spPr>
          <a:xfrm>
            <a:off x="5943600" y="1685925"/>
            <a:ext cx="19812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Подсвечник VINGA Montreux</a:t>
            </a:r>
            <a:endParaRPr lang="en-US" sz="1950" dirty="0"/>
          </a:p>
        </p:txBody>
      </p:sp>
      <p:sp>
        <p:nvSpPr>
          <p:cNvPr id="27" name="name_81999"/>
          <p:cNvSpPr/>
          <p:nvPr/>
        </p:nvSpPr>
        <p:spPr>
          <a:xfrm>
            <a:off x="5943600" y="2324100"/>
            <a:ext cx="19812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81999</a:t>
            </a:r>
            <a:endParaRPr lang="en-US" sz="1950" dirty="0"/>
          </a:p>
        </p:txBody>
      </p:sp>
      <p:sp>
        <p:nvSpPr>
          <p:cNvPr id="28" name="name_3553"/>
          <p:cNvSpPr/>
          <p:nvPr/>
        </p:nvSpPr>
        <p:spPr>
          <a:xfrm>
            <a:off x="5943600" y="26670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3 553 ₽</a:t>
            </a:r>
            <a:endParaRPr lang="en-US" sz="3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5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76550" y="0"/>
            <a:ext cx="15411450" cy="8763000"/>
          </a:xfrm>
          <a:prstGeom prst="rect">
            <a:avLst/>
          </a:prstGeom>
        </p:spPr>
      </p:pic>
      <p:pic>
        <p:nvPicPr>
          <p:cNvPr id="3" name="Ресурс 5@10x 6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706225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9086850" cy="7953375"/>
          </a:xfrm>
          <a:prstGeom prst="rect">
            <a:avLst/>
          </a:prstGeom>
        </p:spPr>
      </p:pic>
      <p:pic>
        <p:nvPicPr>
          <p:cNvPr id="7" name="Soft Star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53050" y="2562225"/>
            <a:ext cx="571500" cy="571500"/>
          </a:xfrm>
          <a:prstGeom prst="rect">
            <a:avLst/>
          </a:prstGeom>
        </p:spPr>
      </p:pic>
      <p:pic>
        <p:nvPicPr>
          <p:cNvPr id="8" name="Rectangle 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10850" y="476250"/>
            <a:ext cx="7010400" cy="6657975"/>
          </a:xfrm>
          <a:prstGeom prst="rect">
            <a:avLst/>
          </a:prstGeom>
        </p:spPr>
      </p:pic>
      <p:pic>
        <p:nvPicPr>
          <p:cNvPr id="9" name="Group 1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4076700"/>
            <a:ext cx="5970238" cy="5972260"/>
          </a:xfrm>
          <a:prstGeom prst="rect">
            <a:avLst/>
          </a:prstGeom>
        </p:spPr>
      </p:pic>
      <p:pic>
        <p:nvPicPr>
          <p:cNvPr id="10" name="Frame 2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610850" y="7277100"/>
            <a:ext cx="7010400" cy="2057400"/>
          </a:xfrm>
          <a:prstGeom prst="rect">
            <a:avLst/>
          </a:prstGeom>
        </p:spPr>
      </p:pic>
      <p:pic>
        <p:nvPicPr>
          <p:cNvPr id="11" name="Frame 3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885950" y="3705225"/>
            <a:ext cx="3048000" cy="1533525"/>
          </a:xfrm>
          <a:prstGeom prst="rect">
            <a:avLst/>
          </a:prstGeom>
        </p:spPr>
      </p:pic>
      <p:pic>
        <p:nvPicPr>
          <p:cNvPr id="12" name="Frame 1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9086850" cy="762000"/>
          </a:xfrm>
          <a:prstGeom prst="rect">
            <a:avLst/>
          </a:prstGeom>
        </p:spPr>
      </p:pic>
      <p:pic>
        <p:nvPicPr>
          <p:cNvPr id="13" name="Open Big Box Mockup 1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620250" y="200025"/>
            <a:ext cx="8667750" cy="6600825"/>
          </a:xfrm>
          <a:prstGeom prst="rect">
            <a:avLst/>
          </a:prstGeom>
        </p:spPr>
      </p:pic>
      <p:pic>
        <p:nvPicPr>
          <p:cNvPr id="14" name="p453.392__1 1" descr="preencoded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4171950" y="1123950"/>
            <a:ext cx="4333875" cy="4333875"/>
          </a:xfrm>
          <a:prstGeom prst="rect">
            <a:avLst/>
          </a:prstGeom>
        </p:spPr>
      </p:pic>
      <p:pic>
        <p:nvPicPr>
          <p:cNvPr id="15" name="p774.471__4 1" descr="preencoded.pn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029200" y="2600325"/>
            <a:ext cx="6958110" cy="6958110"/>
          </a:xfrm>
          <a:prstGeom prst="rect">
            <a:avLst/>
          </a:prstGeom>
        </p:spPr>
      </p:pic>
      <p:pic>
        <p:nvPicPr>
          <p:cNvPr id="16" name="Frame 4" descr="preencoded.pn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429500" y="7781925"/>
            <a:ext cx="1990725" cy="1038225"/>
          </a:xfrm>
          <a:prstGeom prst="rect">
            <a:avLst/>
          </a:prstGeom>
        </p:spPr>
      </p:pic>
      <p:pic>
        <p:nvPicPr>
          <p:cNvPr id="17" name="Frame 7" descr="preencoded.pn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3648075" y="1666875"/>
            <a:ext cx="1990725" cy="1285875"/>
          </a:xfrm>
          <a:prstGeom prst="rect">
            <a:avLst/>
          </a:prstGeom>
        </p:spPr>
      </p:pic>
      <p:pic>
        <p:nvPicPr>
          <p:cNvPr id="18" name="xd_connects_logo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2087225" y="8105775"/>
            <a:ext cx="4933950" cy="4000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добавьте упаковку с креативным оформлением</a:t>
            </a:r>
            <a:endParaRPr lang="en-US" sz="1950" dirty="0"/>
          </a:p>
        </p:txBody>
      </p:sp>
      <p:sp>
        <p:nvSpPr>
          <p:cNvPr id="20" name="Terra"/>
          <p:cNvSpPr/>
          <p:nvPr/>
        </p:nvSpPr>
        <p:spPr>
          <a:xfrm>
            <a:off x="1885950" y="3705225"/>
            <a:ext cx="306705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Подставка</a:t>
            </a:r>
            <a:br/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ноутбука/планшета Terra</a:t>
            </a:r>
            <a:endParaRPr lang="en-US" sz="1950" dirty="0"/>
          </a:p>
        </p:txBody>
      </p:sp>
      <p:sp>
        <p:nvSpPr>
          <p:cNvPr id="21" name="P301652"/>
          <p:cNvSpPr/>
          <p:nvPr/>
        </p:nvSpPr>
        <p:spPr>
          <a:xfrm>
            <a:off x="1885950" y="4591050"/>
            <a:ext cx="30670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P301.652</a:t>
            </a:r>
            <a:endParaRPr lang="en-US" sz="1950" dirty="0"/>
          </a:p>
        </p:txBody>
      </p:sp>
      <p:sp>
        <p:nvSpPr>
          <p:cNvPr id="22" name="name_3553"/>
          <p:cNvSpPr/>
          <p:nvPr/>
        </p:nvSpPr>
        <p:spPr>
          <a:xfrm>
            <a:off x="1885950" y="4933950"/>
            <a:ext cx="30765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3 553 ₽</a:t>
            </a:r>
            <a:endParaRPr lang="en-US" sz="3000" dirty="0"/>
          </a:p>
        </p:txBody>
      </p:sp>
      <p:sp>
        <p:nvSpPr>
          <p:cNvPr id="23" name="Text 4"/>
          <p:cNvSpPr/>
          <p:nvPr/>
        </p:nvSpPr>
        <p:spPr>
          <a:xfrm>
            <a:off x="2190750" y="704850"/>
            <a:ext cx="55340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“Ментальный лыжник”</a:t>
            </a:r>
            <a:endParaRPr lang="en-US" sz="3000" dirty="0"/>
          </a:p>
        </p:txBody>
      </p:sp>
      <p:sp>
        <p:nvSpPr>
          <p:cNvPr id="24" name="5"/>
          <p:cNvSpPr/>
          <p:nvPr/>
        </p:nvSpPr>
        <p:spPr>
          <a:xfrm>
            <a:off x="7429500" y="7781925"/>
            <a:ext cx="20097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Блокнот, А5</a:t>
            </a:r>
            <a:endParaRPr lang="en-US" sz="1950" dirty="0"/>
          </a:p>
        </p:txBody>
      </p:sp>
      <p:sp>
        <p:nvSpPr>
          <p:cNvPr id="25" name="P774471"/>
          <p:cNvSpPr/>
          <p:nvPr/>
        </p:nvSpPr>
        <p:spPr>
          <a:xfrm>
            <a:off x="7429500" y="8172450"/>
            <a:ext cx="20097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P774.471</a:t>
            </a:r>
            <a:endParaRPr lang="en-US" sz="1950" dirty="0"/>
          </a:p>
        </p:txBody>
      </p:sp>
      <p:sp>
        <p:nvSpPr>
          <p:cNvPr id="26" name="name_699"/>
          <p:cNvSpPr/>
          <p:nvPr/>
        </p:nvSpPr>
        <p:spPr>
          <a:xfrm>
            <a:off x="7429500" y="8515350"/>
            <a:ext cx="201930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699 ₽</a:t>
            </a:r>
            <a:endParaRPr lang="en-US" sz="3000" dirty="0"/>
          </a:p>
        </p:txBody>
      </p:sp>
      <p:sp>
        <p:nvSpPr>
          <p:cNvPr id="27" name="Impact"/>
          <p:cNvSpPr/>
          <p:nvPr/>
        </p:nvSpPr>
        <p:spPr>
          <a:xfrm>
            <a:off x="3648075" y="1666875"/>
            <a:ext cx="20097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Вязаная шапка Impact</a:t>
            </a:r>
            <a:endParaRPr lang="en-US" sz="1950" dirty="0"/>
          </a:p>
        </p:txBody>
      </p:sp>
      <p:sp>
        <p:nvSpPr>
          <p:cNvPr id="28" name="P453392"/>
          <p:cNvSpPr/>
          <p:nvPr/>
        </p:nvSpPr>
        <p:spPr>
          <a:xfrm>
            <a:off x="3648075" y="2305050"/>
            <a:ext cx="20097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P453.392</a:t>
            </a:r>
            <a:endParaRPr lang="en-US" sz="1950" dirty="0"/>
          </a:p>
        </p:txBody>
      </p:sp>
      <p:sp>
        <p:nvSpPr>
          <p:cNvPr id="29" name="name_1059"/>
          <p:cNvSpPr/>
          <p:nvPr/>
        </p:nvSpPr>
        <p:spPr>
          <a:xfrm>
            <a:off x="3648075" y="2647950"/>
            <a:ext cx="201930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1 059 ₽</a:t>
            </a:r>
            <a:endParaRPr lang="en-US" sz="3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minimalistic-light-Christmas-background-i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2025       ChatGPT                   AI   XD Connects"/>
          <p:cNvSpPr/>
          <p:nvPr/>
        </p:nvSpPr>
        <p:spPr>
          <a:xfrm>
            <a:off x="952500" y="2971800"/>
            <a:ext cx="7943850" cy="6438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spcAft>
                <a:spcPts val="1125"/>
              </a:spcAft>
              <a:buNone/>
            </a:pPr>
            <a:r>
              <a:rPr lang="en-US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Перед вами — первая новогодняя презентация, созданная с помощью</a:t>
            </a:r>
            <a:br>
              <a:rPr dirty="0"/>
            </a:br>
            <a:r>
              <a:rPr lang="en-US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
Какие подарки выбрать к предстоящему празднику? Что будет актуально</a:t>
            </a:r>
            <a:br>
              <a:rPr dirty="0"/>
            </a:br>
            <a:r>
              <a:rPr lang="en-US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2025 году?
С этими вопросами мы обратились</a:t>
            </a:r>
            <a:br>
              <a:rPr dirty="0"/>
            </a:br>
            <a:r>
              <a:rPr lang="en-US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ChatGPT, который провел большое исследование отрасли корпоративных подарков и выяснил, какую</a:t>
            </a:r>
            <a:br>
              <a:rPr dirty="0"/>
            </a:br>
            <a:r>
              <a:rPr lang="en-US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нужно сотворить, чтобы быть в тренде. 
Делимся главными идеями AI и </a:t>
            </a:r>
            <a:r>
              <a:rPr lang="en-US" sz="3000" kern="0" spc="-150" dirty="0" err="1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экспертов</a:t>
            </a:r>
            <a:br>
              <a:rPr lang="ru-RU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</a:br>
            <a:r>
              <a:rPr lang="en-US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XD Connects.</a:t>
            </a:r>
            <a:endParaRPr lang="en-US" sz="3000" dirty="0"/>
          </a:p>
        </p:txBody>
      </p:sp>
      <p:pic>
        <p:nvPicPr>
          <p:cNvPr id="3" name="div.section-header-badge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35642" y="7593330"/>
            <a:ext cx="2071387" cy="400050"/>
          </a:xfrm>
          <a:prstGeom prst="rect">
            <a:avLst/>
          </a:prstGeom>
        </p:spPr>
      </p:pic>
      <p:pic>
        <p:nvPicPr>
          <p:cNvPr id="4" name="div.section-header-badge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5480" y="3876675"/>
            <a:ext cx="5819540" cy="403479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1219200"/>
            <a:ext cx="762000" cy="955272"/>
          </a:xfrm>
          <a:prstGeom prst="rect">
            <a:avLst/>
          </a:prstGeom>
        </p:spPr>
      </p:pic>
      <p:sp>
        <p:nvSpPr>
          <p:cNvPr id="6" name="default_name"/>
          <p:cNvSpPr/>
          <p:nvPr/>
        </p:nvSpPr>
        <p:spPr>
          <a:xfrm>
            <a:off x="1905000" y="1333500"/>
            <a:ext cx="2552700" cy="533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5250" kern="0" spc="-225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Привет!</a:t>
            </a:r>
            <a:endParaRPr lang="en-US" sz="52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6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00975" y="0"/>
            <a:ext cx="10487025" cy="8124825"/>
          </a:xfrm>
          <a:prstGeom prst="rect">
            <a:avLst/>
          </a:prstGeom>
        </p:spPr>
      </p:pic>
      <p:pic>
        <p:nvPicPr>
          <p:cNvPr id="3" name="Ресурс 3@10x 7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162176"/>
            <a:ext cx="12033287" cy="8124824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7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0" name="Group 134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724150" y="990600"/>
            <a:ext cx="6467475" cy="6467475"/>
          </a:xfrm>
          <a:prstGeom prst="rect">
            <a:avLst/>
          </a:prstGeom>
        </p:spPr>
      </p:pic>
      <p:pic>
        <p:nvPicPr>
          <p:cNvPr id="11" name="Group 133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38250" y="3876675"/>
            <a:ext cx="6353175" cy="6353175"/>
          </a:xfrm>
          <a:prstGeom prst="rect">
            <a:avLst/>
          </a:prstGeom>
        </p:spPr>
      </p:pic>
      <p:pic>
        <p:nvPicPr>
          <p:cNvPr id="12" name="Frame 10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7362825" y="6410325"/>
            <a:ext cx="1781175" cy="1285875"/>
          </a:xfrm>
          <a:prstGeom prst="rect">
            <a:avLst/>
          </a:prstGeom>
        </p:spPr>
      </p:pic>
      <p:pic>
        <p:nvPicPr>
          <p:cNvPr id="13" name="Frame 11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190750" y="2028825"/>
            <a:ext cx="2609850" cy="1781175"/>
          </a:xfrm>
          <a:prstGeom prst="rect">
            <a:avLst/>
          </a:prstGeom>
        </p:spPr>
      </p:pic>
      <p:pic>
        <p:nvPicPr>
          <p:cNvPr id="14" name="Group 135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429750" y="0"/>
            <a:ext cx="8858250" cy="9334500"/>
          </a:xfrm>
          <a:prstGeom prst="rect">
            <a:avLst/>
          </a:prstGeom>
        </p:spPr>
      </p:pic>
      <p:pic>
        <p:nvPicPr>
          <p:cNvPr id="15" name="xd_connects_logo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добавьте упаковку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креативным нанесением</a:t>
            </a:r>
            <a:endParaRPr lang="en-US" sz="1950" dirty="0"/>
          </a:p>
        </p:txBody>
      </p:sp>
      <p:sp>
        <p:nvSpPr>
          <p:cNvPr id="17" name="Pinterest"/>
          <p:cNvSpPr/>
          <p:nvPr/>
        </p:nvSpPr>
        <p:spPr>
          <a:xfrm>
            <a:off x="2190750" y="704850"/>
            <a:ext cx="42957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“Как в Pinterest”</a:t>
            </a:r>
            <a:endParaRPr lang="en-US" sz="3000" dirty="0"/>
          </a:p>
        </p:txBody>
      </p:sp>
      <p:sp>
        <p:nvSpPr>
          <p:cNvPr id="18" name="VINGA Waltor"/>
          <p:cNvSpPr/>
          <p:nvPr/>
        </p:nvSpPr>
        <p:spPr>
          <a:xfrm>
            <a:off x="7362825" y="6410325"/>
            <a:ext cx="16097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Тапочки VINGA Waltor</a:t>
            </a:r>
            <a:endParaRPr lang="en-US" sz="1950" dirty="0"/>
          </a:p>
        </p:txBody>
      </p:sp>
      <p:sp>
        <p:nvSpPr>
          <p:cNvPr id="19" name="V499112LXL"/>
          <p:cNvSpPr/>
          <p:nvPr/>
        </p:nvSpPr>
        <p:spPr>
          <a:xfrm>
            <a:off x="7362825" y="7048500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V499112LXL</a:t>
            </a:r>
            <a:endParaRPr lang="en-US" sz="1950" dirty="0"/>
          </a:p>
        </p:txBody>
      </p:sp>
      <p:sp>
        <p:nvSpPr>
          <p:cNvPr id="20" name="name_3022"/>
          <p:cNvSpPr/>
          <p:nvPr/>
        </p:nvSpPr>
        <p:spPr>
          <a:xfrm>
            <a:off x="7362825" y="73914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3 022 ₽</a:t>
            </a:r>
            <a:endParaRPr lang="en-US" sz="3000" dirty="0"/>
          </a:p>
        </p:txBody>
      </p:sp>
      <p:sp>
        <p:nvSpPr>
          <p:cNvPr id="21" name="Ukiyo Keiko    AWARE 100x180"/>
          <p:cNvSpPr/>
          <p:nvPr/>
        </p:nvSpPr>
        <p:spPr>
          <a:xfrm>
            <a:off x="2190750" y="2028825"/>
            <a:ext cx="2628900" cy="990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Накидка Ukiyo Keiko из переработанного хлопка AWARE™, 100x180 см</a:t>
            </a:r>
            <a:endParaRPr lang="en-US" sz="1950" dirty="0"/>
          </a:p>
        </p:txBody>
      </p:sp>
      <p:sp>
        <p:nvSpPr>
          <p:cNvPr id="22" name="P453842"/>
          <p:cNvSpPr/>
          <p:nvPr/>
        </p:nvSpPr>
        <p:spPr>
          <a:xfrm>
            <a:off x="2190750" y="3162300"/>
            <a:ext cx="10858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P453.842</a:t>
            </a:r>
            <a:endParaRPr lang="en-US" sz="1950" dirty="0"/>
          </a:p>
        </p:txBody>
      </p:sp>
      <p:sp>
        <p:nvSpPr>
          <p:cNvPr id="23" name="name_3022"/>
          <p:cNvSpPr/>
          <p:nvPr/>
        </p:nvSpPr>
        <p:spPr>
          <a:xfrm>
            <a:off x="2190750" y="35052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3 022 ₽</a:t>
            </a:r>
            <a:endParaRPr lang="en-US" sz="3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15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10078" y="47616"/>
            <a:ext cx="13877922" cy="10239384"/>
          </a:xfrm>
          <a:prstGeom prst="rect">
            <a:avLst/>
          </a:prstGeom>
        </p:spPr>
      </p:pic>
      <p:pic>
        <p:nvPicPr>
          <p:cNvPr id="3" name="Ресурс 3@10x 16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670998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8572500"/>
            <a:ext cx="773779" cy="906971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0360" y="476250"/>
            <a:ext cx="773779" cy="906971"/>
          </a:xfrm>
          <a:prstGeom prst="rect">
            <a:avLst/>
          </a:prstGeom>
        </p:spPr>
      </p:pic>
      <p:pic>
        <p:nvPicPr>
          <p:cNvPr id="6" name="Fram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7" name="Rectangle 1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8" name="Rectangle 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9" name="Frame 2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10" name="Group 155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28675" y="3467100"/>
            <a:ext cx="5743575" cy="5743575"/>
          </a:xfrm>
          <a:prstGeom prst="rect">
            <a:avLst/>
          </a:prstGeom>
        </p:spPr>
      </p:pic>
      <p:pic>
        <p:nvPicPr>
          <p:cNvPr id="11" name="p611.161__1 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448300" y="2609850"/>
            <a:ext cx="3941264" cy="5697623"/>
          </a:xfrm>
          <a:prstGeom prst="rect">
            <a:avLst/>
          </a:prstGeom>
        </p:spPr>
      </p:pic>
      <p:pic>
        <p:nvPicPr>
          <p:cNvPr id="12" name="p300.261__4 1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572625" y="0"/>
            <a:ext cx="7756808" cy="7604408"/>
          </a:xfrm>
          <a:prstGeom prst="rect">
            <a:avLst/>
          </a:prstGeom>
        </p:spPr>
      </p:pic>
      <p:pic>
        <p:nvPicPr>
          <p:cNvPr id="13" name="Frame 13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857375" y="2152650"/>
            <a:ext cx="3181350" cy="1781175"/>
          </a:xfrm>
          <a:prstGeom prst="rect">
            <a:avLst/>
          </a:prstGeom>
        </p:spPr>
      </p:pic>
      <p:pic>
        <p:nvPicPr>
          <p:cNvPr id="14" name="Frame 14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591175" y="2152650"/>
            <a:ext cx="3419475" cy="1533525"/>
          </a:xfrm>
          <a:prstGeom prst="rect">
            <a:avLst/>
          </a:prstGeom>
        </p:spPr>
      </p:pic>
      <p:pic>
        <p:nvPicPr>
          <p:cNvPr id="15" name="xd_connects_logo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6" name="Black magic"/>
          <p:cNvSpPr/>
          <p:nvPr/>
        </p:nvSpPr>
        <p:spPr>
          <a:xfrm>
            <a:off x="2190750" y="704850"/>
            <a:ext cx="377190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“Black magic”</a:t>
            </a:r>
            <a:endParaRPr lang="en-US" sz="3000" dirty="0"/>
          </a:p>
        </p:txBody>
      </p:sp>
      <p:sp>
        <p:nvSpPr>
          <p:cNvPr id="17" name="Text 1"/>
          <p:cNvSpPr/>
          <p:nvPr/>
        </p:nvSpPr>
        <p:spPr>
          <a:xfrm>
            <a:off x="11106150" y="8020050"/>
            <a:ext cx="49434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выгодное и эффектное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нанесение — гравировка</a:t>
            </a:r>
            <a:endParaRPr lang="en-US" sz="1950" dirty="0"/>
          </a:p>
        </p:txBody>
      </p:sp>
      <p:sp>
        <p:nvSpPr>
          <p:cNvPr id="18" name="Swiss Peak    RCS"/>
          <p:cNvSpPr/>
          <p:nvPr/>
        </p:nvSpPr>
        <p:spPr>
          <a:xfrm>
            <a:off x="1857375" y="2152650"/>
            <a:ext cx="2924175" cy="990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Складной контейнер</a:t>
            </a:r>
            <a:br>
              <a:rPr dirty="0"/>
            </a:b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хранения Swiss Peak из переработанного полиуретана RCS</a:t>
            </a:r>
            <a:endParaRPr lang="en-US" sz="1950" dirty="0"/>
          </a:p>
        </p:txBody>
      </p:sp>
      <p:sp>
        <p:nvSpPr>
          <p:cNvPr id="19" name="P300261"/>
          <p:cNvSpPr/>
          <p:nvPr/>
        </p:nvSpPr>
        <p:spPr>
          <a:xfrm>
            <a:off x="1857375" y="3286125"/>
            <a:ext cx="10763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P300.261</a:t>
            </a:r>
            <a:endParaRPr lang="en-US" sz="1950" dirty="0"/>
          </a:p>
        </p:txBody>
      </p:sp>
      <p:sp>
        <p:nvSpPr>
          <p:cNvPr id="20" name="name_881"/>
          <p:cNvSpPr/>
          <p:nvPr/>
        </p:nvSpPr>
        <p:spPr>
          <a:xfrm>
            <a:off x="1857375" y="36290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881 ₽</a:t>
            </a:r>
            <a:endParaRPr lang="en-US" sz="3000" dirty="0"/>
          </a:p>
        </p:txBody>
      </p:sp>
      <p:sp>
        <p:nvSpPr>
          <p:cNvPr id="21" name="Swiss Peak Cedar    RCS"/>
          <p:cNvSpPr/>
          <p:nvPr/>
        </p:nvSpPr>
        <p:spPr>
          <a:xfrm>
            <a:off x="5591175" y="2152650"/>
            <a:ext cx="34385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ручек Swiss Peak Cedar из переработанного алюминия RCS</a:t>
            </a:r>
            <a:endParaRPr lang="en-US" sz="1950" dirty="0"/>
          </a:p>
        </p:txBody>
      </p:sp>
      <p:sp>
        <p:nvSpPr>
          <p:cNvPr id="22" name="P611161"/>
          <p:cNvSpPr/>
          <p:nvPr/>
        </p:nvSpPr>
        <p:spPr>
          <a:xfrm>
            <a:off x="5591175" y="3038475"/>
            <a:ext cx="9144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P611.161</a:t>
            </a:r>
            <a:endParaRPr lang="en-US" sz="1950" dirty="0"/>
          </a:p>
        </p:txBody>
      </p:sp>
      <p:sp>
        <p:nvSpPr>
          <p:cNvPr id="23" name="name_1 059"/>
          <p:cNvSpPr/>
          <p:nvPr/>
        </p:nvSpPr>
        <p:spPr>
          <a:xfrm>
            <a:off x="5591175" y="33813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1 059 ₽</a:t>
            </a:r>
            <a:endParaRPr lang="en-US" sz="3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A-magical-little-white-suitcase-on-wheels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153400"/>
            <a:ext cx="762000" cy="907638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8681754" cy="973598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4438650"/>
            <a:ext cx="10363200" cy="44767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190750" y="4914900"/>
            <a:ext cx="9286875" cy="3524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Потребители ищут новые впечатления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приключения. Это открывает возможности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сувениров, связанных с путешествиями, такими как персонализированные дорожные наборы, сумки и аксессуары для активного отдыха.
Такие товары должны быть функциональными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стильными, чтобы сопровождать клиентов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их приключениях.</a:t>
            </a:r>
            <a:endParaRPr lang="en-US" sz="3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d_connects_logo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pic>
        <p:nvPicPr>
          <p:cNvPr id="3" name="Ресурс 4@10x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24723" y="0"/>
            <a:ext cx="10963277" cy="10287000"/>
          </a:xfrm>
          <a:prstGeom prst="rect">
            <a:avLst/>
          </a:prstGeom>
        </p:spPr>
      </p:pic>
      <p:pic>
        <p:nvPicPr>
          <p:cNvPr id="4" name="Ресурс 4@10x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18716" cy="10287000"/>
          </a:xfrm>
          <a:prstGeom prst="rect">
            <a:avLst/>
          </a:prstGeom>
        </p:spPr>
      </p:pic>
      <p:pic>
        <p:nvPicPr>
          <p:cNvPr id="5" name="Fram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6" name="Fram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7" name="Rectangl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9" name="Group 137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579102" y="2886782"/>
            <a:ext cx="4928029" cy="4928029"/>
          </a:xfrm>
          <a:prstGeom prst="rect">
            <a:avLst/>
          </a:prstGeom>
        </p:spPr>
      </p:pic>
      <p:pic>
        <p:nvPicPr>
          <p:cNvPr id="10" name="Group 136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81125" y="4747915"/>
            <a:ext cx="4587261" cy="4587262"/>
          </a:xfrm>
          <a:prstGeom prst="rect">
            <a:avLst/>
          </a:prstGeom>
        </p:spPr>
      </p:pic>
      <p:pic>
        <p:nvPicPr>
          <p:cNvPr id="11" name="v4530009__1 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638799" y="1238250"/>
            <a:ext cx="9011789" cy="9011789"/>
          </a:xfrm>
          <a:prstGeom prst="rect">
            <a:avLst/>
          </a:prstGeom>
        </p:spPr>
      </p:pic>
      <p:pic>
        <p:nvPicPr>
          <p:cNvPr id="12" name="v417206__1 1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077450" y="1390650"/>
            <a:ext cx="8210550" cy="8896350"/>
          </a:xfrm>
          <a:prstGeom prst="rect">
            <a:avLst/>
          </a:prstGeom>
        </p:spPr>
      </p:pic>
      <p:pic>
        <p:nvPicPr>
          <p:cNvPr id="13" name="Frame 10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809750" y="4229100"/>
            <a:ext cx="2771775" cy="1228725"/>
          </a:xfrm>
          <a:prstGeom prst="rect">
            <a:avLst/>
          </a:prstGeom>
        </p:spPr>
      </p:pic>
      <p:pic>
        <p:nvPicPr>
          <p:cNvPr id="14" name="Frame 11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305425" y="2266950"/>
            <a:ext cx="2247900" cy="1228725"/>
          </a:xfrm>
          <a:prstGeom prst="rect">
            <a:avLst/>
          </a:prstGeom>
        </p:spPr>
      </p:pic>
      <p:pic>
        <p:nvPicPr>
          <p:cNvPr id="15" name="Frame 12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077450" y="7343775"/>
            <a:ext cx="2771775" cy="1228725"/>
          </a:xfrm>
          <a:prstGeom prst="rect">
            <a:avLst/>
          </a:prstGeom>
        </p:spPr>
      </p:pic>
      <p:pic>
        <p:nvPicPr>
          <p:cNvPr id="16" name="Frame 13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1925300" y="1724025"/>
            <a:ext cx="1838325" cy="1228725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2190750" y="704850"/>
            <a:ext cx="51244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"Полетим на Гавайи"</a:t>
            </a:r>
            <a:endParaRPr lang="en-US" sz="3000" dirty="0"/>
          </a:p>
        </p:txBody>
      </p:sp>
      <p:sp>
        <p:nvSpPr>
          <p:cNvPr id="18" name="Ukiyo Yukari XL"/>
          <p:cNvSpPr/>
          <p:nvPr/>
        </p:nvSpPr>
        <p:spPr>
          <a:xfrm>
            <a:off x="1809750" y="4229100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Пляжное полотенце Ukiyo Yukari XL</a:t>
            </a:r>
            <a:endParaRPr lang="en-US" sz="1950" dirty="0"/>
          </a:p>
        </p:txBody>
      </p:sp>
      <p:sp>
        <p:nvSpPr>
          <p:cNvPr id="19" name="P453839"/>
          <p:cNvSpPr/>
          <p:nvPr/>
        </p:nvSpPr>
        <p:spPr>
          <a:xfrm>
            <a:off x="1809750" y="4810125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P453.839</a:t>
            </a:r>
            <a:endParaRPr lang="en-US" sz="1950" dirty="0"/>
          </a:p>
        </p:txBody>
      </p:sp>
      <p:sp>
        <p:nvSpPr>
          <p:cNvPr id="20" name="name_6550"/>
          <p:cNvSpPr/>
          <p:nvPr/>
        </p:nvSpPr>
        <p:spPr>
          <a:xfrm>
            <a:off x="1809750" y="51530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6 550 ₽</a:t>
            </a:r>
            <a:endParaRPr lang="en-US" sz="3000" dirty="0"/>
          </a:p>
        </p:txBody>
      </p:sp>
      <p:sp>
        <p:nvSpPr>
          <p:cNvPr id="21" name="VINGA Sortino"/>
          <p:cNvSpPr/>
          <p:nvPr/>
        </p:nvSpPr>
        <p:spPr>
          <a:xfrm>
            <a:off x="5305425" y="2266950"/>
            <a:ext cx="2266950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Пляжная сумка VINGA Sortino</a:t>
            </a:r>
            <a:endParaRPr lang="en-US" sz="1950" dirty="0"/>
          </a:p>
        </p:txBody>
      </p:sp>
      <p:sp>
        <p:nvSpPr>
          <p:cNvPr id="22" name="name_51331"/>
          <p:cNvSpPr/>
          <p:nvPr/>
        </p:nvSpPr>
        <p:spPr>
          <a:xfrm>
            <a:off x="5305425" y="2847975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51331</a:t>
            </a:r>
            <a:endParaRPr lang="en-US" sz="1950" dirty="0"/>
          </a:p>
        </p:txBody>
      </p:sp>
      <p:sp>
        <p:nvSpPr>
          <p:cNvPr id="23" name="name_2844"/>
          <p:cNvSpPr/>
          <p:nvPr/>
        </p:nvSpPr>
        <p:spPr>
          <a:xfrm>
            <a:off x="5305425" y="31908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2 844 ₽</a:t>
            </a:r>
            <a:endParaRPr lang="en-US" sz="3000" dirty="0"/>
          </a:p>
        </p:txBody>
      </p:sp>
      <p:sp>
        <p:nvSpPr>
          <p:cNvPr id="24" name="Vinga Colos"/>
          <p:cNvSpPr/>
          <p:nvPr/>
        </p:nvSpPr>
        <p:spPr>
          <a:xfrm>
            <a:off x="10077450" y="7343775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для пляжного тенниса Vinga Colos</a:t>
            </a:r>
            <a:endParaRPr lang="en-US" sz="1950" dirty="0"/>
          </a:p>
        </p:txBody>
      </p:sp>
      <p:sp>
        <p:nvSpPr>
          <p:cNvPr id="25" name="V4530009"/>
          <p:cNvSpPr/>
          <p:nvPr/>
        </p:nvSpPr>
        <p:spPr>
          <a:xfrm>
            <a:off x="10077450" y="7924800"/>
            <a:ext cx="12382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V4530009</a:t>
            </a:r>
            <a:endParaRPr lang="en-US" sz="1950" dirty="0"/>
          </a:p>
        </p:txBody>
      </p:sp>
      <p:sp>
        <p:nvSpPr>
          <p:cNvPr id="26" name="name_3553"/>
          <p:cNvSpPr/>
          <p:nvPr/>
        </p:nvSpPr>
        <p:spPr>
          <a:xfrm>
            <a:off x="10077450" y="82677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3 553 ₽</a:t>
            </a:r>
            <a:endParaRPr lang="en-US" sz="3000" dirty="0"/>
          </a:p>
        </p:txBody>
      </p:sp>
      <p:sp>
        <p:nvSpPr>
          <p:cNvPr id="27" name="VINGA Tolo"/>
          <p:cNvSpPr/>
          <p:nvPr/>
        </p:nvSpPr>
        <p:spPr>
          <a:xfrm>
            <a:off x="11925300" y="1724025"/>
            <a:ext cx="185737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Пляжное пончо</a:t>
            </a:r>
            <a:br/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VINGA Tolo</a:t>
            </a:r>
            <a:endParaRPr lang="en-US" sz="1950" dirty="0"/>
          </a:p>
        </p:txBody>
      </p:sp>
      <p:sp>
        <p:nvSpPr>
          <p:cNvPr id="28" name="V417206"/>
          <p:cNvSpPr/>
          <p:nvPr/>
        </p:nvSpPr>
        <p:spPr>
          <a:xfrm>
            <a:off x="11925300" y="2305050"/>
            <a:ext cx="9906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V417206</a:t>
            </a:r>
            <a:endParaRPr lang="en-US" sz="1950" dirty="0"/>
          </a:p>
        </p:txBody>
      </p:sp>
      <p:sp>
        <p:nvSpPr>
          <p:cNvPr id="29" name="name_4 978"/>
          <p:cNvSpPr/>
          <p:nvPr/>
        </p:nvSpPr>
        <p:spPr>
          <a:xfrm>
            <a:off x="11925300" y="26479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4 978 ₽</a:t>
            </a:r>
            <a:endParaRPr lang="en-US" sz="3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2@10x 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7725" y="0"/>
            <a:ext cx="16602075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9" name="Mask group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2625" y="0"/>
            <a:ext cx="8048625" cy="7134225"/>
          </a:xfrm>
          <a:prstGeom prst="rect">
            <a:avLst/>
          </a:prstGeom>
        </p:spPr>
      </p:pic>
      <p:pic>
        <p:nvPicPr>
          <p:cNvPr id="10" name="Group 138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28750" y="2095500"/>
            <a:ext cx="7724775" cy="7572375"/>
          </a:xfrm>
          <a:prstGeom prst="rect">
            <a:avLst/>
          </a:prstGeom>
        </p:spPr>
      </p:pic>
      <p:pic>
        <p:nvPicPr>
          <p:cNvPr id="11" name="Frame 1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457575" y="2095500"/>
            <a:ext cx="2771775" cy="1228725"/>
          </a:xfrm>
          <a:prstGeom prst="rect">
            <a:avLst/>
          </a:prstGeom>
        </p:spPr>
      </p:pic>
      <p:pic>
        <p:nvPicPr>
          <p:cNvPr id="12" name="xd_connects_logo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добавьте на упаковку
шубер с нанесением</a:t>
            </a:r>
            <a:endParaRPr lang="en-US" sz="1950" dirty="0"/>
          </a:p>
        </p:txBody>
      </p:sp>
      <p:sp>
        <p:nvSpPr>
          <p:cNvPr id="14" name="Text 1"/>
          <p:cNvSpPr/>
          <p:nvPr/>
        </p:nvSpPr>
        <p:spPr>
          <a:xfrm>
            <a:off x="2190750" y="704850"/>
            <a:ext cx="58102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 "Время приключений"</a:t>
            </a:r>
            <a:endParaRPr lang="en-US" sz="3000" dirty="0"/>
          </a:p>
        </p:txBody>
      </p:sp>
      <p:sp>
        <p:nvSpPr>
          <p:cNvPr id="15" name="XD Design"/>
          <p:cNvSpPr/>
          <p:nvPr/>
        </p:nvSpPr>
        <p:spPr>
          <a:xfrm>
            <a:off x="3457575" y="2095500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Дорожный органайзер XD Design</a:t>
            </a:r>
            <a:endParaRPr lang="en-US" sz="1950" dirty="0"/>
          </a:p>
        </p:txBody>
      </p:sp>
      <p:sp>
        <p:nvSpPr>
          <p:cNvPr id="16" name="P705821"/>
          <p:cNvSpPr/>
          <p:nvPr/>
        </p:nvSpPr>
        <p:spPr>
          <a:xfrm>
            <a:off x="3457575" y="2676525"/>
            <a:ext cx="10477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P705.821</a:t>
            </a:r>
            <a:endParaRPr lang="en-US" sz="1950" dirty="0"/>
          </a:p>
        </p:txBody>
      </p:sp>
      <p:sp>
        <p:nvSpPr>
          <p:cNvPr id="17" name="name_3553"/>
          <p:cNvSpPr/>
          <p:nvPr/>
        </p:nvSpPr>
        <p:spPr>
          <a:xfrm>
            <a:off x="3457575" y="30194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3 553 ₽</a:t>
            </a:r>
            <a:endParaRPr lang="en-US" sz="3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magical-minimalistic-swirls-on-a-white-ba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153400"/>
            <a:ext cx="762000" cy="907638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7481609" cy="1047276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6057900"/>
            <a:ext cx="10363200" cy="285750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190750" y="6534150"/>
            <a:ext cx="9286875" cy="1905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Несмотря на цифровизацию, живое общение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традиционные методы взаимодействия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клиентами остаются важными. Личные встречи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подарки помогают укреплять доверие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создают прочные долговременные отношения.</a:t>
            </a:r>
            <a:endParaRPr lang="en-US" sz="3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1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0420350" cy="10287000"/>
          </a:xfrm>
          <a:prstGeom prst="rect">
            <a:avLst/>
          </a:prstGeom>
        </p:spPr>
      </p:pic>
      <p:pic>
        <p:nvPicPr>
          <p:cNvPr id="3" name="Ресурс 3@10x 1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01399" y="3124200"/>
            <a:ext cx="7086601" cy="71628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7" name="Frame 1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8" name="194620__2 1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10550" y="1343025"/>
            <a:ext cx="9182100" cy="8943975"/>
          </a:xfrm>
          <a:prstGeom prst="rect">
            <a:avLst/>
          </a:prstGeom>
        </p:spPr>
      </p:pic>
      <p:pic>
        <p:nvPicPr>
          <p:cNvPr id="9" name="Group 143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191125" y="5600700"/>
            <a:ext cx="4314825" cy="4314825"/>
          </a:xfrm>
          <a:prstGeom prst="rect">
            <a:avLst/>
          </a:prstGeom>
        </p:spPr>
      </p:pic>
      <p:pic>
        <p:nvPicPr>
          <p:cNvPr id="10" name="9154__1 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14425" y="1123950"/>
            <a:ext cx="7520356" cy="7520356"/>
          </a:xfrm>
          <a:prstGeom prst="rect">
            <a:avLst/>
          </a:prstGeom>
        </p:spPr>
      </p:pic>
      <p:pic>
        <p:nvPicPr>
          <p:cNvPr id="11" name="Frame 10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190750" y="2257425"/>
            <a:ext cx="2085975" cy="1228725"/>
          </a:xfrm>
          <a:prstGeom prst="rect">
            <a:avLst/>
          </a:prstGeom>
        </p:spPr>
      </p:pic>
      <p:pic>
        <p:nvPicPr>
          <p:cNvPr id="12" name="Frame 1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877175" y="4962525"/>
            <a:ext cx="2400300" cy="1447800"/>
          </a:xfrm>
          <a:prstGeom prst="rect">
            <a:avLst/>
          </a:prstGeom>
        </p:spPr>
      </p:pic>
      <p:pic>
        <p:nvPicPr>
          <p:cNvPr id="13" name="Frame 12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725650" y="2219325"/>
            <a:ext cx="2114550" cy="122872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2190750" y="704850"/>
            <a:ext cx="57435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"Зимний вечер в Гаграх"</a:t>
            </a:r>
            <a:endParaRPr lang="en-US" sz="3000" dirty="0"/>
          </a:p>
        </p:txBody>
      </p:sp>
      <p:sp>
        <p:nvSpPr>
          <p:cNvPr id="16" name="VINGA"/>
          <p:cNvSpPr/>
          <p:nvPr/>
        </p:nvSpPr>
        <p:spPr>
          <a:xfrm>
            <a:off x="2190750" y="2257425"/>
            <a:ext cx="21050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Настольная игра Яхта VINGA</a:t>
            </a:r>
            <a:endParaRPr lang="en-US" sz="1950" dirty="0"/>
          </a:p>
        </p:txBody>
      </p:sp>
      <p:sp>
        <p:nvSpPr>
          <p:cNvPr id="17" name="name_9154"/>
          <p:cNvSpPr/>
          <p:nvPr/>
        </p:nvSpPr>
        <p:spPr>
          <a:xfrm>
            <a:off x="2190750" y="2838450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9154</a:t>
            </a:r>
            <a:endParaRPr lang="en-US" sz="1950" dirty="0"/>
          </a:p>
        </p:txBody>
      </p:sp>
      <p:sp>
        <p:nvSpPr>
          <p:cNvPr id="18" name="name_1238"/>
          <p:cNvSpPr/>
          <p:nvPr/>
        </p:nvSpPr>
        <p:spPr>
          <a:xfrm>
            <a:off x="2190750" y="31813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1 238 ₽</a:t>
            </a:r>
            <a:endParaRPr lang="en-US" sz="3000" dirty="0"/>
          </a:p>
        </p:txBody>
      </p:sp>
      <p:sp>
        <p:nvSpPr>
          <p:cNvPr id="19" name="VINGA Nomimono 350  2"/>
          <p:cNvSpPr/>
          <p:nvPr/>
        </p:nvSpPr>
        <p:spPr>
          <a:xfrm>
            <a:off x="7877175" y="4962525"/>
            <a:ext cx="2242185" cy="6572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чашек VINGA Nomimono, 350 мл, 2 шт.</a:t>
            </a:r>
            <a:endParaRPr lang="en-US" sz="1950" dirty="0"/>
          </a:p>
        </p:txBody>
      </p:sp>
      <p:sp>
        <p:nvSpPr>
          <p:cNvPr id="20" name="V432021"/>
          <p:cNvSpPr/>
          <p:nvPr/>
        </p:nvSpPr>
        <p:spPr>
          <a:xfrm>
            <a:off x="7877175" y="5762625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V432021</a:t>
            </a:r>
            <a:endParaRPr lang="en-US" sz="1950" dirty="0"/>
          </a:p>
        </p:txBody>
      </p:sp>
      <p:sp>
        <p:nvSpPr>
          <p:cNvPr id="21" name="name_2750"/>
          <p:cNvSpPr/>
          <p:nvPr/>
        </p:nvSpPr>
        <p:spPr>
          <a:xfrm>
            <a:off x="7877175" y="61055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2 750 ₽</a:t>
            </a:r>
            <a:endParaRPr lang="en-US" sz="3000" dirty="0"/>
          </a:p>
        </p:txBody>
      </p:sp>
      <p:sp>
        <p:nvSpPr>
          <p:cNvPr id="22" name="VINGA Bilton 130170"/>
          <p:cNvSpPr/>
          <p:nvPr/>
        </p:nvSpPr>
        <p:spPr>
          <a:xfrm>
            <a:off x="14725650" y="2219325"/>
            <a:ext cx="2133600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Плед VINGA Bilton, 130х170 см</a:t>
            </a:r>
            <a:endParaRPr lang="en-US" sz="1950" dirty="0"/>
          </a:p>
        </p:txBody>
      </p:sp>
      <p:sp>
        <p:nvSpPr>
          <p:cNvPr id="23" name="name_194620"/>
          <p:cNvSpPr/>
          <p:nvPr/>
        </p:nvSpPr>
        <p:spPr>
          <a:xfrm>
            <a:off x="14725650" y="2800350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194620</a:t>
            </a:r>
            <a:endParaRPr lang="en-US" sz="1950" dirty="0"/>
          </a:p>
        </p:txBody>
      </p:sp>
      <p:sp>
        <p:nvSpPr>
          <p:cNvPr id="24" name="name_2844"/>
          <p:cNvSpPr/>
          <p:nvPr/>
        </p:nvSpPr>
        <p:spPr>
          <a:xfrm>
            <a:off x="14725650" y="31432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2 844 ₽</a:t>
            </a:r>
            <a:endParaRPr lang="en-US" sz="3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9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3" name="Ресурс 3@10x 1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914650"/>
            <a:ext cx="10052435" cy="737235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0" name="Frame 12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372225" y="7010400"/>
            <a:ext cx="2771775" cy="1447800"/>
          </a:xfrm>
          <a:prstGeom prst="rect">
            <a:avLst/>
          </a:prstGeom>
        </p:spPr>
      </p:pic>
      <p:pic>
        <p:nvPicPr>
          <p:cNvPr id="11" name="Free Book Dust Jacket Mockup PSD Template_01 1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534650" y="876300"/>
            <a:ext cx="6515100" cy="5867400"/>
          </a:xfrm>
          <a:prstGeom prst="rect">
            <a:avLst/>
          </a:prstGeom>
        </p:spPr>
      </p:pic>
      <p:pic>
        <p:nvPicPr>
          <p:cNvPr id="12" name="30714__500 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266700"/>
            <a:ext cx="6659570" cy="6869125"/>
          </a:xfrm>
          <a:prstGeom prst="rect">
            <a:avLst/>
          </a:prstGeom>
        </p:spPr>
      </p:pic>
      <p:pic>
        <p:nvPicPr>
          <p:cNvPr id="13" name="Frame 1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524500" y="2914650"/>
            <a:ext cx="2771775" cy="1447800"/>
          </a:xfrm>
          <a:prstGeom prst="rect">
            <a:avLst/>
          </a:prstGeom>
        </p:spPr>
      </p:pic>
      <p:pic>
        <p:nvPicPr>
          <p:cNvPr id="14" name="3373__500 1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123950" y="3600450"/>
            <a:ext cx="7022567" cy="6686550"/>
          </a:xfrm>
          <a:prstGeom prst="rect">
            <a:avLst/>
          </a:prstGeom>
        </p:spPr>
      </p:pic>
      <p:pic>
        <p:nvPicPr>
          <p:cNvPr id="15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дополните подарок
кулинарной книгой</a:t>
            </a:r>
            <a:endParaRPr lang="en-US" sz="1950" dirty="0"/>
          </a:p>
        </p:txBody>
      </p:sp>
      <p:sp>
        <p:nvSpPr>
          <p:cNvPr id="17" name="Text 1"/>
          <p:cNvSpPr/>
          <p:nvPr/>
        </p:nvSpPr>
        <p:spPr>
          <a:xfrm>
            <a:off x="2190750" y="704850"/>
            <a:ext cx="56578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"Рождественский ужин"</a:t>
            </a:r>
            <a:endParaRPr lang="en-US" sz="3000" dirty="0"/>
          </a:p>
        </p:txBody>
      </p:sp>
      <p:sp>
        <p:nvSpPr>
          <p:cNvPr id="18" name="VINGA Kaiser"/>
          <p:cNvSpPr/>
          <p:nvPr/>
        </p:nvSpPr>
        <p:spPr>
          <a:xfrm>
            <a:off x="6372225" y="7010400"/>
            <a:ext cx="2790825" cy="6572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VINGA Kaiser</a:t>
            </a:r>
            <a:br/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точилки и кухонного ножа</a:t>
            </a:r>
            <a:endParaRPr lang="en-US" sz="1950" dirty="0"/>
          </a:p>
        </p:txBody>
      </p:sp>
      <p:sp>
        <p:nvSpPr>
          <p:cNvPr id="19" name="name_3373"/>
          <p:cNvSpPr/>
          <p:nvPr/>
        </p:nvSpPr>
        <p:spPr>
          <a:xfrm>
            <a:off x="6372225" y="7810500"/>
            <a:ext cx="5715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3373</a:t>
            </a:r>
            <a:endParaRPr lang="en-US" sz="1950" dirty="0"/>
          </a:p>
        </p:txBody>
      </p:sp>
      <p:sp>
        <p:nvSpPr>
          <p:cNvPr id="20" name="name_6 581"/>
          <p:cNvSpPr/>
          <p:nvPr/>
        </p:nvSpPr>
        <p:spPr>
          <a:xfrm>
            <a:off x="6372225" y="81534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6 581 ₽</a:t>
            </a:r>
            <a:endParaRPr lang="en-US" sz="3000" dirty="0"/>
          </a:p>
        </p:txBody>
      </p:sp>
      <p:sp>
        <p:nvSpPr>
          <p:cNvPr id="21" name="VINGA Gigaro"/>
          <p:cNvSpPr/>
          <p:nvPr/>
        </p:nvSpPr>
        <p:spPr>
          <a:xfrm>
            <a:off x="5524500" y="2914650"/>
            <a:ext cx="2622017" cy="6572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для стейка VINGA Gigaro из вилки и ножа</a:t>
            </a:r>
            <a:endParaRPr lang="en-US" sz="1950" dirty="0"/>
          </a:p>
        </p:txBody>
      </p:sp>
      <p:sp>
        <p:nvSpPr>
          <p:cNvPr id="22" name="name_30714"/>
          <p:cNvSpPr/>
          <p:nvPr/>
        </p:nvSpPr>
        <p:spPr>
          <a:xfrm>
            <a:off x="5524500" y="3714750"/>
            <a:ext cx="7048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30714</a:t>
            </a:r>
            <a:endParaRPr lang="en-US" sz="1950" dirty="0"/>
          </a:p>
        </p:txBody>
      </p:sp>
      <p:sp>
        <p:nvSpPr>
          <p:cNvPr id="23" name="name_5 341"/>
          <p:cNvSpPr/>
          <p:nvPr/>
        </p:nvSpPr>
        <p:spPr>
          <a:xfrm>
            <a:off x="5524500" y="40576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5 341 ₽</a:t>
            </a:r>
            <a:endParaRPr lang="en-US" sz="3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6@10x 4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106147" y="2105034"/>
            <a:ext cx="7181853" cy="8181966"/>
          </a:xfrm>
          <a:prstGeom prst="rect">
            <a:avLst/>
          </a:prstGeom>
        </p:spPr>
      </p:pic>
      <p:pic>
        <p:nvPicPr>
          <p:cNvPr id="3" name="Ресурс 6@10x 5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8500201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0" name="Frame 12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134101" y="6858000"/>
            <a:ext cx="2771775" cy="1228725"/>
          </a:xfrm>
          <a:prstGeom prst="rect">
            <a:avLst/>
          </a:prstGeom>
        </p:spPr>
      </p:pic>
      <p:pic>
        <p:nvPicPr>
          <p:cNvPr id="11" name="Frame 1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19726" y="2952750"/>
            <a:ext cx="2771775" cy="1228725"/>
          </a:xfrm>
          <a:prstGeom prst="rect">
            <a:avLst/>
          </a:prstGeom>
        </p:spPr>
      </p:pic>
      <p:pic>
        <p:nvPicPr>
          <p:cNvPr id="12" name="2 Craft Pouch - Free PSD Mockup 1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010650" y="0"/>
            <a:ext cx="9277350" cy="7429500"/>
          </a:xfrm>
          <a:prstGeom prst="rect">
            <a:avLst/>
          </a:prstGeom>
        </p:spPr>
      </p:pic>
      <p:pic>
        <p:nvPicPr>
          <p:cNvPr id="13" name="v261012__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733425"/>
            <a:ext cx="6437126" cy="6698823"/>
          </a:xfrm>
          <a:prstGeom prst="rect">
            <a:avLst/>
          </a:prstGeom>
        </p:spPr>
      </p:pic>
      <p:pic>
        <p:nvPicPr>
          <p:cNvPr id="14" name="v261002__1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74197" y="4091546"/>
            <a:ext cx="5909703" cy="5909704"/>
          </a:xfrm>
          <a:prstGeom prst="rect">
            <a:avLst/>
          </a:prstGeom>
        </p:spPr>
      </p:pic>
      <p:pic>
        <p:nvPicPr>
          <p:cNvPr id="15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дополните подарок
упаковкой чая</a:t>
            </a:r>
            <a:endParaRPr lang="en-US" sz="1950" dirty="0"/>
          </a:p>
        </p:txBody>
      </p:sp>
      <p:sp>
        <p:nvSpPr>
          <p:cNvPr id="17" name="Text 1"/>
          <p:cNvSpPr/>
          <p:nvPr/>
        </p:nvSpPr>
        <p:spPr>
          <a:xfrm>
            <a:off x="2190750" y="704850"/>
            <a:ext cx="59531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"Формируем реальность"</a:t>
            </a:r>
            <a:endParaRPr lang="en-US" sz="3000" dirty="0"/>
          </a:p>
        </p:txBody>
      </p:sp>
      <p:sp>
        <p:nvSpPr>
          <p:cNvPr id="18" name="VINGA Classic 3"/>
          <p:cNvSpPr/>
          <p:nvPr/>
        </p:nvSpPr>
        <p:spPr>
          <a:xfrm>
            <a:off x="6134101" y="6858000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Форма для печенья VINGA Classic, 3 шт.</a:t>
            </a:r>
            <a:endParaRPr lang="en-US" sz="1950" dirty="0"/>
          </a:p>
        </p:txBody>
      </p:sp>
      <p:sp>
        <p:nvSpPr>
          <p:cNvPr id="19" name="V261002"/>
          <p:cNvSpPr/>
          <p:nvPr/>
        </p:nvSpPr>
        <p:spPr>
          <a:xfrm>
            <a:off x="6134101" y="7439025"/>
            <a:ext cx="10287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V261002</a:t>
            </a:r>
            <a:endParaRPr lang="en-US" sz="1950" dirty="0"/>
          </a:p>
        </p:txBody>
      </p:sp>
      <p:sp>
        <p:nvSpPr>
          <p:cNvPr id="20" name="name_1059"/>
          <p:cNvSpPr/>
          <p:nvPr/>
        </p:nvSpPr>
        <p:spPr>
          <a:xfrm>
            <a:off x="6134101" y="77819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1 059 ₽</a:t>
            </a:r>
            <a:endParaRPr lang="en-US" sz="3000" dirty="0"/>
          </a:p>
        </p:txBody>
      </p:sp>
      <p:sp>
        <p:nvSpPr>
          <p:cNvPr id="21" name="VINGA Nordic 5"/>
          <p:cNvSpPr/>
          <p:nvPr/>
        </p:nvSpPr>
        <p:spPr>
          <a:xfrm>
            <a:off x="5419726" y="2952750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Форма для печенья VINGA Nordic, 5 шт.</a:t>
            </a:r>
            <a:endParaRPr lang="en-US" sz="1950" dirty="0"/>
          </a:p>
        </p:txBody>
      </p:sp>
      <p:sp>
        <p:nvSpPr>
          <p:cNvPr id="22" name="V261012"/>
          <p:cNvSpPr/>
          <p:nvPr/>
        </p:nvSpPr>
        <p:spPr>
          <a:xfrm>
            <a:off x="5419726" y="3533775"/>
            <a:ext cx="9810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V261012</a:t>
            </a:r>
            <a:endParaRPr lang="en-US" sz="1950" dirty="0"/>
          </a:p>
        </p:txBody>
      </p:sp>
      <p:sp>
        <p:nvSpPr>
          <p:cNvPr id="23" name="name_1772"/>
          <p:cNvSpPr/>
          <p:nvPr/>
        </p:nvSpPr>
        <p:spPr>
          <a:xfrm>
            <a:off x="5419726" y="38766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1 772 ₽</a:t>
            </a:r>
            <a:endParaRPr lang="en-US" sz="3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2@10x 3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009650"/>
            <a:ext cx="7172325" cy="9277350"/>
          </a:xfrm>
          <a:prstGeom prst="rect">
            <a:avLst/>
          </a:prstGeom>
        </p:spPr>
      </p:pic>
      <p:pic>
        <p:nvPicPr>
          <p:cNvPr id="3" name="Ресурс 2@10x 4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0" y="2409825"/>
            <a:ext cx="8001000" cy="7877175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7" name="Fram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8" name="4772__1 1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17927" y="4837342"/>
            <a:ext cx="4365207" cy="4365213"/>
          </a:xfrm>
          <a:prstGeom prst="rect">
            <a:avLst/>
          </a:prstGeom>
        </p:spPr>
      </p:pic>
      <p:pic>
        <p:nvPicPr>
          <p:cNvPr id="9" name="2159__1 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43800" y="0"/>
            <a:ext cx="10525125" cy="10287000"/>
          </a:xfrm>
          <a:prstGeom prst="rect">
            <a:avLst/>
          </a:prstGeom>
        </p:spPr>
      </p:pic>
      <p:pic>
        <p:nvPicPr>
          <p:cNvPr id="10" name="31925__1 1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719632" y="2585917"/>
            <a:ext cx="5320712" cy="5328562"/>
          </a:xfrm>
          <a:prstGeom prst="rect">
            <a:avLst/>
          </a:prstGeom>
        </p:spPr>
      </p:pic>
      <p:pic>
        <p:nvPicPr>
          <p:cNvPr id="11" name="Frame 10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76500" y="4524375"/>
            <a:ext cx="2000250" cy="1228725"/>
          </a:xfrm>
          <a:prstGeom prst="rect">
            <a:avLst/>
          </a:prstGeom>
        </p:spPr>
      </p:pic>
      <p:pic>
        <p:nvPicPr>
          <p:cNvPr id="12" name="Frame 1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934075" y="2143125"/>
            <a:ext cx="2857500" cy="1228725"/>
          </a:xfrm>
          <a:prstGeom prst="rect">
            <a:avLst/>
          </a:prstGeom>
        </p:spPr>
      </p:pic>
      <p:pic>
        <p:nvPicPr>
          <p:cNvPr id="13" name="Frame 12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354175" y="2362200"/>
            <a:ext cx="1781175" cy="122872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2190750" y="704850"/>
            <a:ext cx="52292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"Всем приготовиться"</a:t>
            </a:r>
            <a:endParaRPr lang="en-US" sz="3000" dirty="0"/>
          </a:p>
        </p:txBody>
      </p:sp>
      <p:sp>
        <p:nvSpPr>
          <p:cNvPr id="16" name="VINGA Asado"/>
          <p:cNvSpPr/>
          <p:nvPr/>
        </p:nvSpPr>
        <p:spPr>
          <a:xfrm>
            <a:off x="2476500" y="4524375"/>
            <a:ext cx="2019300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Прихватка VINGA Asado</a:t>
            </a:r>
            <a:endParaRPr lang="en-US" sz="1950" dirty="0"/>
          </a:p>
        </p:txBody>
      </p:sp>
      <p:sp>
        <p:nvSpPr>
          <p:cNvPr id="17" name="name_4772"/>
          <p:cNvSpPr/>
          <p:nvPr/>
        </p:nvSpPr>
        <p:spPr>
          <a:xfrm>
            <a:off x="2476500" y="5105400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464646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4772</a:t>
            </a:r>
            <a:endParaRPr lang="en-US" sz="1950" dirty="0"/>
          </a:p>
        </p:txBody>
      </p:sp>
      <p:sp>
        <p:nvSpPr>
          <p:cNvPr id="18" name="name_1594"/>
          <p:cNvSpPr/>
          <p:nvPr/>
        </p:nvSpPr>
        <p:spPr>
          <a:xfrm>
            <a:off x="2476500" y="54483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1 594 ₽</a:t>
            </a:r>
            <a:endParaRPr lang="en-US" sz="3000" dirty="0"/>
          </a:p>
        </p:txBody>
      </p:sp>
      <p:sp>
        <p:nvSpPr>
          <p:cNvPr id="19" name="VINGA Alcamo"/>
          <p:cNvSpPr/>
          <p:nvPr/>
        </p:nvSpPr>
        <p:spPr>
          <a:xfrm>
            <a:off x="5934075" y="2143125"/>
            <a:ext cx="2876550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Круглая сервировочная доска VINGA Alcamo</a:t>
            </a:r>
            <a:endParaRPr lang="en-US" sz="1950" dirty="0"/>
          </a:p>
        </p:txBody>
      </p:sp>
      <p:sp>
        <p:nvSpPr>
          <p:cNvPr id="20" name="name_31925"/>
          <p:cNvSpPr/>
          <p:nvPr/>
        </p:nvSpPr>
        <p:spPr>
          <a:xfrm>
            <a:off x="5934075" y="2724150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31925</a:t>
            </a:r>
            <a:endParaRPr lang="en-US" sz="1950" dirty="0"/>
          </a:p>
        </p:txBody>
      </p:sp>
      <p:sp>
        <p:nvSpPr>
          <p:cNvPr id="21" name="name_4269"/>
          <p:cNvSpPr/>
          <p:nvPr/>
        </p:nvSpPr>
        <p:spPr>
          <a:xfrm>
            <a:off x="5934075" y="30670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4 269 ₽</a:t>
            </a:r>
            <a:endParaRPr lang="en-US" sz="3000" dirty="0"/>
          </a:p>
        </p:txBody>
      </p:sp>
      <p:sp>
        <p:nvSpPr>
          <p:cNvPr id="22" name="VINGA Asado"/>
          <p:cNvSpPr/>
          <p:nvPr/>
        </p:nvSpPr>
        <p:spPr>
          <a:xfrm>
            <a:off x="14354175" y="2362200"/>
            <a:ext cx="162877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Фартук VINGA Asado</a:t>
            </a:r>
            <a:endParaRPr lang="en-US" sz="1950" dirty="0"/>
          </a:p>
        </p:txBody>
      </p:sp>
      <p:sp>
        <p:nvSpPr>
          <p:cNvPr id="23" name="name_2159"/>
          <p:cNvSpPr/>
          <p:nvPr/>
        </p:nvSpPr>
        <p:spPr>
          <a:xfrm>
            <a:off x="14354175" y="2943225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2159</a:t>
            </a:r>
            <a:endParaRPr lang="en-US" sz="1950" dirty="0"/>
          </a:p>
        </p:txBody>
      </p:sp>
      <p:sp>
        <p:nvSpPr>
          <p:cNvPr id="24" name="name_3197"/>
          <p:cNvSpPr/>
          <p:nvPr/>
        </p:nvSpPr>
        <p:spPr>
          <a:xfrm>
            <a:off x="14354175" y="32861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3 197 ₽</a:t>
            </a:r>
            <a:endParaRPr lang="en-US" sz="3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a-magic-leaf-on-a-white-background-figure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153400"/>
            <a:ext cx="762000" cy="907647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7499486" cy="1063943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5200650"/>
            <a:ext cx="10363200" cy="37147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190750" y="5676900"/>
            <a:ext cx="9286875" cy="2762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Потребители все больше интересуются товарами, которые отражают ценности экологической устойчивости и социальной ответственности.
В сувенирной отрасли это выражается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использовании переработанных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биоразлагаемых материалов, а также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поддержке социальных проектов.</a:t>
            </a:r>
            <a:endParaRPr lang="en-US" sz="3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abstract-magic-ball-of-predictions-on-a-w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8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0360" y="8153400"/>
            <a:ext cx="773779" cy="906971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7725067" cy="1096613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5962650"/>
            <a:ext cx="10363200" cy="2952750"/>
          </a:xfrm>
          <a:prstGeom prst="rect">
            <a:avLst/>
          </a:prstGeom>
        </p:spPr>
      </p:pic>
      <p:sp>
        <p:nvSpPr>
          <p:cNvPr id="6" name="XD Connects               -"/>
          <p:cNvSpPr/>
          <p:nvPr/>
        </p:nvSpPr>
        <p:spPr>
          <a:xfrm>
            <a:off x="2190750" y="6438900"/>
            <a:ext cx="9286875" cy="2000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это еще не всё!
XD Connects — эксперты в области мировых трендов. Рассказываем о модных направлениях, которые помогут вам выбрать по-настоящему актуальный подарок.</a:t>
            </a:r>
            <a:endParaRPr lang="en-US" sz="3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1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58100" y="0"/>
            <a:ext cx="10629900" cy="10287000"/>
          </a:xfrm>
          <a:prstGeom prst="rect">
            <a:avLst/>
          </a:prstGeom>
        </p:spPr>
      </p:pic>
      <p:pic>
        <p:nvPicPr>
          <p:cNvPr id="3" name="Ресурс 5@10x 1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704850"/>
            <a:ext cx="8239135" cy="9582150"/>
          </a:xfrm>
          <a:prstGeom prst="rect">
            <a:avLst/>
          </a:prstGeom>
        </p:spPr>
      </p:pic>
      <p:pic>
        <p:nvPicPr>
          <p:cNvPr id="4" name="Frame 1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8572500"/>
            <a:ext cx="773779" cy="906971"/>
          </a:xfrm>
          <a:prstGeom prst="rect">
            <a:avLst/>
          </a:prstGeom>
        </p:spPr>
      </p:pic>
      <p:pic>
        <p:nvPicPr>
          <p:cNvPr id="5" name="Frame 1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476250"/>
            <a:ext cx="773779" cy="906971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970597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9975" y="476250"/>
            <a:ext cx="639127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29975" y="7277100"/>
            <a:ext cx="639127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9705975" cy="762000"/>
          </a:xfrm>
          <a:prstGeom prst="rect">
            <a:avLst/>
          </a:prstGeom>
        </p:spPr>
      </p:pic>
      <p:pic>
        <p:nvPicPr>
          <p:cNvPr id="10" name="Mask group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229975" y="0"/>
            <a:ext cx="6391275" cy="7134225"/>
          </a:xfrm>
          <a:prstGeom prst="rect">
            <a:avLst/>
          </a:prstGeom>
        </p:spPr>
      </p:pic>
      <p:pic>
        <p:nvPicPr>
          <p:cNvPr id="11" name="Group 144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133600" y="1524000"/>
            <a:ext cx="8210550" cy="8210550"/>
          </a:xfrm>
          <a:prstGeom prst="rect">
            <a:avLst/>
          </a:prstGeom>
        </p:spPr>
      </p:pic>
      <p:pic>
        <p:nvPicPr>
          <p:cNvPr id="12" name="Frame 12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190750" y="2343150"/>
            <a:ext cx="1400175" cy="647700"/>
          </a:xfrm>
          <a:prstGeom prst="rect">
            <a:avLst/>
          </a:prstGeom>
        </p:spPr>
      </p:pic>
      <p:pic>
        <p:nvPicPr>
          <p:cNvPr id="13" name="xd_connects_logo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12763500" y="7934325"/>
            <a:ext cx="47148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Выгодное и эффектное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нанесение — лазерная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гравировка</a:t>
            </a:r>
            <a:endParaRPr lang="en-US" sz="1950" dirty="0"/>
          </a:p>
        </p:txBody>
      </p:sp>
      <p:sp>
        <p:nvSpPr>
          <p:cNvPr id="15" name="Embrace"/>
          <p:cNvSpPr/>
          <p:nvPr/>
        </p:nvSpPr>
        <p:spPr>
          <a:xfrm>
            <a:off x="2190750" y="704850"/>
            <a:ext cx="82200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Embrace — главный хит в мире термокружек</a:t>
            </a:r>
            <a:endParaRPr lang="en-US" sz="3000" dirty="0"/>
          </a:p>
        </p:txBody>
      </p:sp>
      <p:sp>
        <p:nvSpPr>
          <p:cNvPr id="16" name="P4373014"/>
          <p:cNvSpPr/>
          <p:nvPr/>
        </p:nvSpPr>
        <p:spPr>
          <a:xfrm>
            <a:off x="2190750" y="2343150"/>
            <a:ext cx="11525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P437.3014</a:t>
            </a:r>
            <a:endParaRPr lang="en-US" sz="1950" dirty="0"/>
          </a:p>
        </p:txBody>
      </p:sp>
      <p:sp>
        <p:nvSpPr>
          <p:cNvPr id="17" name="name_3559"/>
          <p:cNvSpPr/>
          <p:nvPr/>
        </p:nvSpPr>
        <p:spPr>
          <a:xfrm>
            <a:off x="2190750" y="26860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3 559 ₽</a:t>
            </a:r>
            <a:endParaRPr lang="en-US" sz="3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2@10x 6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7819541" cy="8972284"/>
          </a:xfrm>
          <a:prstGeom prst="rect">
            <a:avLst/>
          </a:prstGeom>
        </p:spPr>
      </p:pic>
      <p:pic>
        <p:nvPicPr>
          <p:cNvPr id="3" name="Ресурс 3@10x 14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67750" y="381000"/>
            <a:ext cx="9620250" cy="9906000"/>
          </a:xfrm>
          <a:prstGeom prst="rect">
            <a:avLst/>
          </a:prstGeom>
        </p:spPr>
      </p:pic>
      <p:pic>
        <p:nvPicPr>
          <p:cNvPr id="4" name="Frame 1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8572500"/>
            <a:ext cx="773779" cy="906971"/>
          </a:xfrm>
          <a:prstGeom prst="rect">
            <a:avLst/>
          </a:prstGeom>
        </p:spPr>
      </p:pic>
      <p:pic>
        <p:nvPicPr>
          <p:cNvPr id="5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476250"/>
            <a:ext cx="773779" cy="906971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7" name="Frame 1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8" name="453100__1б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52425" y="3019425"/>
            <a:ext cx="5279396" cy="5279399"/>
          </a:xfrm>
          <a:prstGeom prst="rect">
            <a:avLst/>
          </a:prstGeom>
        </p:spPr>
      </p:pic>
      <p:pic>
        <p:nvPicPr>
          <p:cNvPr id="9" name="v404059__1 1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05700" y="1343025"/>
            <a:ext cx="4689023" cy="4684851"/>
          </a:xfrm>
          <a:prstGeom prst="rect">
            <a:avLst/>
          </a:prstGeom>
        </p:spPr>
      </p:pic>
      <p:pic>
        <p:nvPicPr>
          <p:cNvPr id="10" name="t9800.026.s__1 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258425" y="2581275"/>
            <a:ext cx="6886575" cy="6886575"/>
          </a:xfrm>
          <a:prstGeom prst="rect">
            <a:avLst/>
          </a:prstGeom>
        </p:spPr>
      </p:pic>
      <p:pic>
        <p:nvPicPr>
          <p:cNvPr id="11" name="Frame 12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190750" y="2076450"/>
            <a:ext cx="2771775" cy="1009650"/>
          </a:xfrm>
          <a:prstGeom prst="rect">
            <a:avLst/>
          </a:prstGeom>
        </p:spPr>
      </p:pic>
      <p:pic>
        <p:nvPicPr>
          <p:cNvPr id="12" name="Group 145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505450" y="5362575"/>
            <a:ext cx="4626286" cy="4626286"/>
          </a:xfrm>
          <a:prstGeom prst="rect">
            <a:avLst/>
          </a:prstGeom>
        </p:spPr>
      </p:pic>
      <p:pic>
        <p:nvPicPr>
          <p:cNvPr id="13" name="Frame 13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638800" y="5686425"/>
            <a:ext cx="1885950" cy="1228725"/>
          </a:xfrm>
          <a:prstGeom prst="rect">
            <a:avLst/>
          </a:prstGeom>
        </p:spPr>
      </p:pic>
      <p:pic>
        <p:nvPicPr>
          <p:cNvPr id="14" name="Frame 14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419850" y="2143125"/>
            <a:ext cx="1885950" cy="1447800"/>
          </a:xfrm>
          <a:prstGeom prst="rect">
            <a:avLst/>
          </a:prstGeom>
        </p:spPr>
      </p:pic>
      <p:pic>
        <p:nvPicPr>
          <p:cNvPr id="15" name="Frame 15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582775" y="2019300"/>
            <a:ext cx="1885950" cy="1228725"/>
          </a:xfrm>
          <a:prstGeom prst="rect">
            <a:avLst/>
          </a:prstGeom>
        </p:spPr>
      </p:pic>
      <p:pic>
        <p:nvPicPr>
          <p:cNvPr id="16" name="xd_connects_logo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2190750" y="704850"/>
            <a:ext cx="33242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Шерпа* в тренде!</a:t>
            </a:r>
            <a:endParaRPr lang="en-US" sz="3000" dirty="0"/>
          </a:p>
        </p:txBody>
      </p:sp>
      <p:sp>
        <p:nvSpPr>
          <p:cNvPr id="18" name="Text 1"/>
          <p:cNvSpPr/>
          <p:nvPr/>
        </p:nvSpPr>
        <p:spPr>
          <a:xfrm>
            <a:off x="2190750" y="9486900"/>
            <a:ext cx="6134100" cy="4000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*шерпа — современный технологичный материал, имитирующий натуральный мех</a:t>
            </a:r>
            <a:endParaRPr lang="en-US" sz="1950" dirty="0"/>
          </a:p>
        </p:txBody>
      </p:sp>
      <p:sp>
        <p:nvSpPr>
          <p:cNvPr id="19" name="VINGA Sheep"/>
          <p:cNvSpPr/>
          <p:nvPr/>
        </p:nvSpPr>
        <p:spPr>
          <a:xfrm>
            <a:off x="2190750" y="2076450"/>
            <a:ext cx="2790825" cy="2190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Плед VINGA Sheep</a:t>
            </a:r>
            <a:endParaRPr lang="en-US" sz="1950" dirty="0"/>
          </a:p>
        </p:txBody>
      </p:sp>
      <p:sp>
        <p:nvSpPr>
          <p:cNvPr id="20" name="name_453100"/>
          <p:cNvSpPr/>
          <p:nvPr/>
        </p:nvSpPr>
        <p:spPr>
          <a:xfrm>
            <a:off x="2190750" y="2438400"/>
            <a:ext cx="8763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453100</a:t>
            </a:r>
            <a:endParaRPr lang="en-US" sz="1950" dirty="0"/>
          </a:p>
        </p:txBody>
      </p:sp>
      <p:sp>
        <p:nvSpPr>
          <p:cNvPr id="21" name="name_7113"/>
          <p:cNvSpPr/>
          <p:nvPr/>
        </p:nvSpPr>
        <p:spPr>
          <a:xfrm>
            <a:off x="2190750" y="27813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7 113 ₽</a:t>
            </a:r>
            <a:endParaRPr lang="en-US" sz="3000" dirty="0"/>
          </a:p>
        </p:txBody>
      </p:sp>
      <p:sp>
        <p:nvSpPr>
          <p:cNvPr id="22" name="VINGA Santos"/>
          <p:cNvSpPr/>
          <p:nvPr/>
        </p:nvSpPr>
        <p:spPr>
          <a:xfrm>
            <a:off x="5638800" y="5686425"/>
            <a:ext cx="1905000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Тапочки VINGA Santos</a:t>
            </a:r>
            <a:endParaRPr lang="en-US" sz="1950" dirty="0"/>
          </a:p>
        </p:txBody>
      </p:sp>
      <p:sp>
        <p:nvSpPr>
          <p:cNvPr id="23" name="V499201SM"/>
          <p:cNvSpPr/>
          <p:nvPr/>
        </p:nvSpPr>
        <p:spPr>
          <a:xfrm>
            <a:off x="5638800" y="6267450"/>
            <a:ext cx="13811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V499201SM</a:t>
            </a:r>
            <a:endParaRPr lang="en-US" sz="1950" dirty="0"/>
          </a:p>
        </p:txBody>
      </p:sp>
      <p:sp>
        <p:nvSpPr>
          <p:cNvPr id="24" name="name_4625"/>
          <p:cNvSpPr/>
          <p:nvPr/>
        </p:nvSpPr>
        <p:spPr>
          <a:xfrm>
            <a:off x="5638800" y="66103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4 625 ₽</a:t>
            </a:r>
            <a:endParaRPr lang="en-US" sz="3000" dirty="0"/>
          </a:p>
        </p:txBody>
      </p:sp>
      <p:sp>
        <p:nvSpPr>
          <p:cNvPr id="25" name="VINGA Maine"/>
          <p:cNvSpPr/>
          <p:nvPr/>
        </p:nvSpPr>
        <p:spPr>
          <a:xfrm>
            <a:off x="6419850" y="2143125"/>
            <a:ext cx="1905000" cy="6572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Двухслойный плед VINGA Maine</a:t>
            </a:r>
            <a:endParaRPr lang="en-US" sz="1950" dirty="0"/>
          </a:p>
        </p:txBody>
      </p:sp>
      <p:sp>
        <p:nvSpPr>
          <p:cNvPr id="26" name="V404059"/>
          <p:cNvSpPr/>
          <p:nvPr/>
        </p:nvSpPr>
        <p:spPr>
          <a:xfrm>
            <a:off x="6419850" y="2943225"/>
            <a:ext cx="10763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V404059</a:t>
            </a:r>
            <a:endParaRPr lang="en-US" sz="1950" dirty="0"/>
          </a:p>
        </p:txBody>
      </p:sp>
      <p:sp>
        <p:nvSpPr>
          <p:cNvPr id="27" name="name_11190"/>
          <p:cNvSpPr/>
          <p:nvPr/>
        </p:nvSpPr>
        <p:spPr>
          <a:xfrm>
            <a:off x="6419850" y="3286125"/>
            <a:ext cx="14382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11 190 ₽</a:t>
            </a:r>
            <a:endParaRPr lang="en-US" sz="3000" dirty="0"/>
          </a:p>
        </p:txBody>
      </p:sp>
      <p:sp>
        <p:nvSpPr>
          <p:cNvPr id="28" name="Iqoniq Diran"/>
          <p:cNvSpPr/>
          <p:nvPr/>
        </p:nvSpPr>
        <p:spPr>
          <a:xfrm>
            <a:off x="14582775" y="2019300"/>
            <a:ext cx="1905000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Куртка Iqoniq Diran</a:t>
            </a:r>
            <a:endParaRPr lang="en-US" sz="1950" dirty="0"/>
          </a:p>
        </p:txBody>
      </p:sp>
      <p:sp>
        <p:nvSpPr>
          <p:cNvPr id="29" name="T9800026"/>
          <p:cNvSpPr/>
          <p:nvPr/>
        </p:nvSpPr>
        <p:spPr>
          <a:xfrm>
            <a:off x="14582775" y="2600325"/>
            <a:ext cx="12763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T9800.026</a:t>
            </a:r>
            <a:endParaRPr lang="en-US" sz="1950" dirty="0"/>
          </a:p>
        </p:txBody>
      </p:sp>
      <p:sp>
        <p:nvSpPr>
          <p:cNvPr id="30" name="name_10 675"/>
          <p:cNvSpPr/>
          <p:nvPr/>
        </p:nvSpPr>
        <p:spPr>
          <a:xfrm>
            <a:off x="14582775" y="2943225"/>
            <a:ext cx="16859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10 675 ₽</a:t>
            </a:r>
            <a:endParaRPr lang="en-US" sz="3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6@10x 6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972675" y="0"/>
            <a:ext cx="8315325" cy="8248650"/>
          </a:xfrm>
          <a:prstGeom prst="rect">
            <a:avLst/>
          </a:prstGeom>
        </p:spPr>
      </p:pic>
      <p:pic>
        <p:nvPicPr>
          <p:cNvPr id="3" name="Ресурс 6@10x 7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86225" y="0"/>
            <a:ext cx="12325350" cy="6981825"/>
          </a:xfrm>
          <a:prstGeom prst="rect">
            <a:avLst/>
          </a:prstGeom>
        </p:spPr>
      </p:pic>
      <p:pic>
        <p:nvPicPr>
          <p:cNvPr id="4" name="Ресурс 5@10x 9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38175"/>
            <a:ext cx="10467975" cy="9648825"/>
          </a:xfrm>
          <a:prstGeom prst="rect">
            <a:avLst/>
          </a:prstGeom>
        </p:spPr>
      </p:pic>
      <p:pic>
        <p:nvPicPr>
          <p:cNvPr id="5" name="Vector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638175"/>
            <a:ext cx="3819525" cy="590550"/>
          </a:xfrm>
          <a:prstGeom prst="rect">
            <a:avLst/>
          </a:prstGeom>
        </p:spPr>
      </p:pic>
      <p:pic>
        <p:nvPicPr>
          <p:cNvPr id="6" name="pantone-color-chip-14-4307-tcx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48900" y="2162175"/>
            <a:ext cx="2286000" cy="3429000"/>
          </a:xfrm>
          <a:prstGeom prst="rect">
            <a:avLst/>
          </a:prstGeom>
        </p:spPr>
      </p:pic>
      <p:pic>
        <p:nvPicPr>
          <p:cNvPr id="7" name="pantone-color-chip-14-4500-tcx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44450" y="2162175"/>
            <a:ext cx="2286000" cy="3429000"/>
          </a:xfrm>
          <a:prstGeom prst="rect">
            <a:avLst/>
          </a:prstGeom>
        </p:spPr>
      </p:pic>
      <p:pic>
        <p:nvPicPr>
          <p:cNvPr id="8" name="pantone-color-chip-17-1464-tcx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48900" y="5591175"/>
            <a:ext cx="2286000" cy="3429000"/>
          </a:xfrm>
          <a:prstGeom prst="rect">
            <a:avLst/>
          </a:prstGeom>
        </p:spPr>
      </p:pic>
      <p:pic>
        <p:nvPicPr>
          <p:cNvPr id="9" name="pantone-color-chip-19-5421-tcx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744450" y="5591175"/>
            <a:ext cx="2286000" cy="3429000"/>
          </a:xfrm>
          <a:prstGeom prst="rect">
            <a:avLst/>
          </a:prstGeom>
        </p:spPr>
      </p:pic>
      <p:pic>
        <p:nvPicPr>
          <p:cNvPr id="10" name="pnt-article-hero-fctr24seasonautmn-nyc-img_fashion_nyc_1x 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172075" y="2162175"/>
            <a:ext cx="4429125" cy="6858000"/>
          </a:xfrm>
          <a:prstGeom prst="rect">
            <a:avLst/>
          </a:prstGeom>
        </p:spPr>
      </p:pic>
      <p:pic>
        <p:nvPicPr>
          <p:cNvPr id="11" name="pnt-article-hero-fctr24seasonautmn-nyc-greenmodel_1x 1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52500" y="2162175"/>
            <a:ext cx="3581400" cy="6858000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4943475" y="619125"/>
            <a:ext cx="1247775" cy="609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магия цвета</a:t>
            </a:r>
            <a:endParaRPr lang="en-US" sz="3000" dirty="0"/>
          </a:p>
        </p:txBody>
      </p:sp>
      <p:sp>
        <p:nvSpPr>
          <p:cNvPr id="13" name="2425"/>
          <p:cNvSpPr/>
          <p:nvPr/>
        </p:nvSpPr>
        <p:spPr>
          <a:xfrm>
            <a:off x="952500" y="1590675"/>
            <a:ext cx="43815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Цветовая палитра осень/зима 24/25</a:t>
            </a:r>
            <a:endParaRPr lang="en-US" sz="1950" dirty="0"/>
          </a:p>
        </p:txBody>
      </p:sp>
      <p:sp>
        <p:nvSpPr>
          <p:cNvPr id="14" name="PantoneFashion Color Trend Report AutumnWinter 20242025"/>
          <p:cNvSpPr/>
          <p:nvPr/>
        </p:nvSpPr>
        <p:spPr>
          <a:xfrm>
            <a:off x="952500" y="9334500"/>
            <a:ext cx="4695825" cy="1047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40"/>
              </a:lnSpc>
              <a:buNone/>
            </a:pPr>
            <a:r>
              <a:rPr lang="en-US" sz="10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Источник: Pantone® Fashion Color Trend Report Autumn/Winter 2024/2025  </a:t>
            </a:r>
            <a:endParaRPr lang="en-US" sz="10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4@10x 3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1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0360" y="8572500"/>
            <a:ext cx="773779" cy="906977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0360" y="476250"/>
            <a:ext cx="773779" cy="906977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6" name="Fram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7" name="Group 14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52575" y="1714500"/>
            <a:ext cx="7448550" cy="7448550"/>
          </a:xfrm>
          <a:prstGeom prst="rect">
            <a:avLst/>
          </a:prstGeom>
        </p:spPr>
      </p:pic>
      <p:pic>
        <p:nvPicPr>
          <p:cNvPr id="8" name="Group 146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524500" y="5924550"/>
            <a:ext cx="3981450" cy="3981450"/>
          </a:xfrm>
          <a:prstGeom prst="rect">
            <a:avLst/>
          </a:prstGeom>
        </p:spPr>
      </p:pic>
      <p:pic>
        <p:nvPicPr>
          <p:cNvPr id="9" name="t9100.008.xxl__1 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00900" y="685800"/>
            <a:ext cx="9324975" cy="9324975"/>
          </a:xfrm>
          <a:prstGeom prst="rect">
            <a:avLst/>
          </a:prstGeom>
        </p:spPr>
      </p:pic>
      <p:pic>
        <p:nvPicPr>
          <p:cNvPr id="10" name="Frame 12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954125" y="5172075"/>
            <a:ext cx="1762125" cy="1228725"/>
          </a:xfrm>
          <a:prstGeom prst="rect">
            <a:avLst/>
          </a:prstGeom>
        </p:spPr>
      </p:pic>
      <p:pic>
        <p:nvPicPr>
          <p:cNvPr id="11" name="Frame 13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219325" y="4162425"/>
            <a:ext cx="1857375" cy="1228725"/>
          </a:xfrm>
          <a:prstGeom prst="rect">
            <a:avLst/>
          </a:prstGeom>
        </p:spPr>
      </p:pic>
      <p:pic>
        <p:nvPicPr>
          <p:cNvPr id="12" name="Frame 14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372350" y="5372100"/>
            <a:ext cx="1857375" cy="1228725"/>
          </a:xfrm>
          <a:prstGeom prst="rect">
            <a:avLst/>
          </a:prstGeom>
        </p:spPr>
      </p:pic>
      <p:pic>
        <p:nvPicPr>
          <p:cNvPr id="13" name="xd_connects_logo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4" name="Pantone Red Orange"/>
          <p:cNvSpPr/>
          <p:nvPr/>
        </p:nvSpPr>
        <p:spPr>
          <a:xfrm>
            <a:off x="2190750" y="704850"/>
            <a:ext cx="37242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Pantone Red Orange</a:t>
            </a:r>
            <a:endParaRPr lang="en-US" sz="3000" dirty="0"/>
          </a:p>
        </p:txBody>
      </p:sp>
      <p:sp>
        <p:nvSpPr>
          <p:cNvPr id="15" name="Iqoniq Bryce"/>
          <p:cNvSpPr/>
          <p:nvPr/>
        </p:nvSpPr>
        <p:spPr>
          <a:xfrm>
            <a:off x="13954125" y="5172075"/>
            <a:ext cx="178117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Футболка Iqoniq Bryce</a:t>
            </a:r>
            <a:endParaRPr lang="en-US" sz="1950" dirty="0"/>
          </a:p>
        </p:txBody>
      </p:sp>
      <p:sp>
        <p:nvSpPr>
          <p:cNvPr id="16" name="T9100008"/>
          <p:cNvSpPr/>
          <p:nvPr/>
        </p:nvSpPr>
        <p:spPr>
          <a:xfrm>
            <a:off x="13954125" y="5753100"/>
            <a:ext cx="12573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T9100.008</a:t>
            </a:r>
            <a:endParaRPr lang="en-US" sz="1950" dirty="0"/>
          </a:p>
        </p:txBody>
      </p:sp>
      <p:sp>
        <p:nvSpPr>
          <p:cNvPr id="17" name="name_1190"/>
          <p:cNvSpPr/>
          <p:nvPr/>
        </p:nvSpPr>
        <p:spPr>
          <a:xfrm>
            <a:off x="13954125" y="60960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1 190 ₽</a:t>
            </a:r>
            <a:endParaRPr lang="en-US" sz="3000" dirty="0"/>
          </a:p>
        </p:txBody>
      </p:sp>
      <p:sp>
        <p:nvSpPr>
          <p:cNvPr id="18" name="- Impact"/>
          <p:cNvSpPr/>
          <p:nvPr/>
        </p:nvSpPr>
        <p:spPr>
          <a:xfrm>
            <a:off x="2219325" y="4162425"/>
            <a:ext cx="18764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Сумка-шоппер Impact</a:t>
            </a:r>
            <a:endParaRPr lang="en-US" sz="1950" dirty="0"/>
          </a:p>
        </p:txBody>
      </p:sp>
      <p:sp>
        <p:nvSpPr>
          <p:cNvPr id="19" name="P762974"/>
          <p:cNvSpPr/>
          <p:nvPr/>
        </p:nvSpPr>
        <p:spPr>
          <a:xfrm>
            <a:off x="2219325" y="4743450"/>
            <a:ext cx="10572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P762.974</a:t>
            </a:r>
            <a:endParaRPr lang="en-US" sz="1950" dirty="0"/>
          </a:p>
        </p:txBody>
      </p:sp>
      <p:sp>
        <p:nvSpPr>
          <p:cNvPr id="20" name="name_1399"/>
          <p:cNvSpPr/>
          <p:nvPr/>
        </p:nvSpPr>
        <p:spPr>
          <a:xfrm>
            <a:off x="2219325" y="50863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1 399 ₽</a:t>
            </a:r>
            <a:endParaRPr lang="en-US" sz="3000" dirty="0"/>
          </a:p>
        </p:txBody>
      </p:sp>
      <p:sp>
        <p:nvSpPr>
          <p:cNvPr id="21" name="Impact"/>
          <p:cNvSpPr/>
          <p:nvPr/>
        </p:nvSpPr>
        <p:spPr>
          <a:xfrm>
            <a:off x="7372350" y="5372100"/>
            <a:ext cx="18764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Бейсболка Impact</a:t>
            </a:r>
            <a:endParaRPr lang="en-US" sz="1950" dirty="0"/>
          </a:p>
        </p:txBody>
      </p:sp>
      <p:sp>
        <p:nvSpPr>
          <p:cNvPr id="22" name="P453464"/>
          <p:cNvSpPr/>
          <p:nvPr/>
        </p:nvSpPr>
        <p:spPr>
          <a:xfrm>
            <a:off x="7372350" y="5953125"/>
            <a:ext cx="10953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P453.464</a:t>
            </a:r>
            <a:endParaRPr lang="en-US" sz="1950" dirty="0"/>
          </a:p>
        </p:txBody>
      </p:sp>
      <p:sp>
        <p:nvSpPr>
          <p:cNvPr id="23" name="name_703"/>
          <p:cNvSpPr/>
          <p:nvPr/>
        </p:nvSpPr>
        <p:spPr>
          <a:xfrm>
            <a:off x="7372350" y="62960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703 ₽</a:t>
            </a:r>
            <a:endParaRPr lang="en-US" sz="3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1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5459075" cy="10287000"/>
          </a:xfrm>
          <a:prstGeom prst="rect">
            <a:avLst/>
          </a:prstGeom>
        </p:spPr>
      </p:pic>
      <p:pic>
        <p:nvPicPr>
          <p:cNvPr id="3" name="Frame 1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0360" y="8572500"/>
            <a:ext cx="773779" cy="906977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0360" y="476250"/>
            <a:ext cx="773779" cy="906977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6" name="Fram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7" name="Group 148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01250" y="1590675"/>
            <a:ext cx="8191500" cy="8191500"/>
          </a:xfrm>
          <a:prstGeom prst="rect">
            <a:avLst/>
          </a:prstGeom>
        </p:spPr>
      </p:pic>
      <p:pic>
        <p:nvPicPr>
          <p:cNvPr id="9" name="t9200.009.m__1 1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57300" y="1238250"/>
            <a:ext cx="8543925" cy="8543925"/>
          </a:xfrm>
          <a:prstGeom prst="rect">
            <a:avLst/>
          </a:prstGeom>
        </p:spPr>
      </p:pic>
      <p:pic>
        <p:nvPicPr>
          <p:cNvPr id="10" name="Frame 13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19275" y="5753100"/>
            <a:ext cx="1857375" cy="1228725"/>
          </a:xfrm>
          <a:prstGeom prst="rect">
            <a:avLst/>
          </a:prstGeom>
        </p:spPr>
      </p:pic>
      <p:pic>
        <p:nvPicPr>
          <p:cNvPr id="11" name="Frame 14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6275" y="4772025"/>
            <a:ext cx="2419350" cy="1666875"/>
          </a:xfrm>
          <a:prstGeom prst="rect">
            <a:avLst/>
          </a:prstGeom>
        </p:spPr>
      </p:pic>
      <p:pic>
        <p:nvPicPr>
          <p:cNvPr id="12" name="Frame 15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725650" y="7086600"/>
            <a:ext cx="2085975" cy="1228725"/>
          </a:xfrm>
          <a:prstGeom prst="rect">
            <a:avLst/>
          </a:prstGeom>
        </p:spPr>
      </p:pic>
      <p:pic>
        <p:nvPicPr>
          <p:cNvPr id="13" name="xd_connects_logo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4" name="Pantone Aventurine"/>
          <p:cNvSpPr/>
          <p:nvPr/>
        </p:nvSpPr>
        <p:spPr>
          <a:xfrm>
            <a:off x="2190750" y="704850"/>
            <a:ext cx="350520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Pantone Aventurine</a:t>
            </a:r>
            <a:endParaRPr lang="en-US" sz="3000" dirty="0"/>
          </a:p>
        </p:txBody>
      </p:sp>
      <p:sp>
        <p:nvSpPr>
          <p:cNvPr id="15" name="Iqoniq Yosemite"/>
          <p:cNvSpPr/>
          <p:nvPr/>
        </p:nvSpPr>
        <p:spPr>
          <a:xfrm>
            <a:off x="1819275" y="5753100"/>
            <a:ext cx="18764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Рубашка поло Iqoniq Yosemite</a:t>
            </a:r>
            <a:endParaRPr lang="en-US" sz="1950" dirty="0"/>
          </a:p>
        </p:txBody>
      </p:sp>
      <p:sp>
        <p:nvSpPr>
          <p:cNvPr id="16" name="T9200009"/>
          <p:cNvSpPr/>
          <p:nvPr/>
        </p:nvSpPr>
        <p:spPr>
          <a:xfrm>
            <a:off x="1819275" y="6334125"/>
            <a:ext cx="12954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T9200.009</a:t>
            </a:r>
            <a:endParaRPr lang="en-US" sz="1950" dirty="0"/>
          </a:p>
        </p:txBody>
      </p:sp>
      <p:sp>
        <p:nvSpPr>
          <p:cNvPr id="17" name="name_2406"/>
          <p:cNvSpPr/>
          <p:nvPr/>
        </p:nvSpPr>
        <p:spPr>
          <a:xfrm>
            <a:off x="1819275" y="66770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2 406 ₽</a:t>
            </a:r>
            <a:endParaRPr lang="en-US" sz="3000" dirty="0"/>
          </a:p>
        </p:txBody>
      </p:sp>
      <p:sp>
        <p:nvSpPr>
          <p:cNvPr id="18" name="Avira Avior   RCS 500"/>
          <p:cNvSpPr/>
          <p:nvPr/>
        </p:nvSpPr>
        <p:spPr>
          <a:xfrm>
            <a:off x="8296275" y="4772025"/>
            <a:ext cx="2438400" cy="87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Термобутылка Avira Avior</a:t>
            </a:r>
            <a:br/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переработанной стали RCS, 500 мл</a:t>
            </a:r>
            <a:endParaRPr lang="en-US" sz="1950" dirty="0"/>
          </a:p>
        </p:txBody>
      </p:sp>
      <p:sp>
        <p:nvSpPr>
          <p:cNvPr id="19" name="P438007"/>
          <p:cNvSpPr/>
          <p:nvPr/>
        </p:nvSpPr>
        <p:spPr>
          <a:xfrm>
            <a:off x="8296275" y="5791200"/>
            <a:ext cx="11049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P438.007</a:t>
            </a:r>
            <a:endParaRPr lang="en-US" sz="1950" dirty="0"/>
          </a:p>
        </p:txBody>
      </p:sp>
      <p:sp>
        <p:nvSpPr>
          <p:cNvPr id="20" name="name_2 834"/>
          <p:cNvSpPr/>
          <p:nvPr/>
        </p:nvSpPr>
        <p:spPr>
          <a:xfrm>
            <a:off x="8296275" y="61341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2 834 ₽</a:t>
            </a:r>
            <a:endParaRPr lang="en-US" sz="3000" dirty="0"/>
          </a:p>
        </p:txBody>
      </p:sp>
      <p:sp>
        <p:nvSpPr>
          <p:cNvPr id="21" name="Impact"/>
          <p:cNvSpPr/>
          <p:nvPr/>
        </p:nvSpPr>
        <p:spPr>
          <a:xfrm>
            <a:off x="14725650" y="7086600"/>
            <a:ext cx="21050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Автоматический зонт Impact</a:t>
            </a:r>
            <a:endParaRPr lang="en-US" sz="1950" dirty="0"/>
          </a:p>
        </p:txBody>
      </p:sp>
      <p:sp>
        <p:nvSpPr>
          <p:cNvPr id="22" name="P850437"/>
          <p:cNvSpPr/>
          <p:nvPr/>
        </p:nvSpPr>
        <p:spPr>
          <a:xfrm>
            <a:off x="14725650" y="7667625"/>
            <a:ext cx="10858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P850.437</a:t>
            </a:r>
            <a:endParaRPr lang="en-US" sz="1950" dirty="0"/>
          </a:p>
        </p:txBody>
      </p:sp>
      <p:sp>
        <p:nvSpPr>
          <p:cNvPr id="23" name="name_2303"/>
          <p:cNvSpPr/>
          <p:nvPr/>
        </p:nvSpPr>
        <p:spPr>
          <a:xfrm>
            <a:off x="14725650" y="80105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2 303 ₽</a:t>
            </a:r>
            <a:endParaRPr lang="en-US" sz="30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84343" y="5369718"/>
            <a:ext cx="4310063" cy="431006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6@10x 8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877425" y="3752850"/>
            <a:ext cx="8410575" cy="6534150"/>
          </a:xfrm>
          <a:prstGeom prst="rect">
            <a:avLst/>
          </a:prstGeom>
        </p:spPr>
      </p:pic>
      <p:pic>
        <p:nvPicPr>
          <p:cNvPr id="3" name="Ресурс 5@10x 1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276975" cy="6038850"/>
          </a:xfrm>
          <a:prstGeom prst="rect">
            <a:avLst/>
          </a:prstGeom>
        </p:spPr>
      </p:pic>
      <p:pic>
        <p:nvPicPr>
          <p:cNvPr id="4" name="Frame 17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8572500"/>
            <a:ext cx="773779" cy="906977"/>
          </a:xfrm>
          <a:prstGeom prst="rect">
            <a:avLst/>
          </a:prstGeom>
        </p:spPr>
      </p:pic>
      <p:pic>
        <p:nvPicPr>
          <p:cNvPr id="5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476250"/>
            <a:ext cx="773779" cy="906977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7" name="Fram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8" name="t9404.040.l__1 1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15525" y="1238250"/>
            <a:ext cx="6819900" cy="6810375"/>
          </a:xfrm>
          <a:prstGeom prst="rect">
            <a:avLst/>
          </a:prstGeom>
        </p:spPr>
      </p:pic>
      <p:pic>
        <p:nvPicPr>
          <p:cNvPr id="9" name="Group 153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362950" y="5743575"/>
            <a:ext cx="3574247" cy="3574256"/>
          </a:xfrm>
          <a:prstGeom prst="rect">
            <a:avLst/>
          </a:prstGeom>
        </p:spPr>
      </p:pic>
      <p:pic>
        <p:nvPicPr>
          <p:cNvPr id="10" name="t9603.023.xs__1 1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609975" y="2076450"/>
            <a:ext cx="6457950" cy="6448425"/>
          </a:xfrm>
          <a:prstGeom prst="rect">
            <a:avLst/>
          </a:prstGeom>
        </p:spPr>
      </p:pic>
      <p:pic>
        <p:nvPicPr>
          <p:cNvPr id="11" name="Group 152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4375" y="4962525"/>
            <a:ext cx="4423952" cy="4423953"/>
          </a:xfrm>
          <a:prstGeom prst="rect">
            <a:avLst/>
          </a:prstGeom>
        </p:spPr>
      </p:pic>
      <p:pic>
        <p:nvPicPr>
          <p:cNvPr id="12" name="Frame 13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47825" y="4964460"/>
            <a:ext cx="1857375" cy="1228725"/>
          </a:xfrm>
          <a:prstGeom prst="rect">
            <a:avLst/>
          </a:prstGeom>
        </p:spPr>
      </p:pic>
      <p:pic>
        <p:nvPicPr>
          <p:cNvPr id="13" name="Frame 14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609975" y="2486025"/>
            <a:ext cx="1857375" cy="1228725"/>
          </a:xfrm>
          <a:prstGeom prst="rect">
            <a:avLst/>
          </a:prstGeom>
        </p:spPr>
      </p:pic>
      <p:pic>
        <p:nvPicPr>
          <p:cNvPr id="14" name="Frame 15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648825" y="2486025"/>
            <a:ext cx="1857375" cy="1009650"/>
          </a:xfrm>
          <a:prstGeom prst="rect">
            <a:avLst/>
          </a:prstGeom>
        </p:spPr>
      </p:pic>
      <p:pic>
        <p:nvPicPr>
          <p:cNvPr id="15" name="Frame 16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1191875" y="7724775"/>
            <a:ext cx="1857375" cy="1228725"/>
          </a:xfrm>
          <a:prstGeom prst="rect">
            <a:avLst/>
          </a:prstGeom>
        </p:spPr>
      </p:pic>
      <p:pic>
        <p:nvPicPr>
          <p:cNvPr id="16" name="xd_connects_logo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7" name="Pantone Winter Sky  Moonstruck"/>
          <p:cNvSpPr/>
          <p:nvPr/>
        </p:nvSpPr>
        <p:spPr>
          <a:xfrm>
            <a:off x="2190750" y="704850"/>
            <a:ext cx="60483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Pantone Winter Sky &amp; Moonstruck</a:t>
            </a:r>
            <a:endParaRPr lang="en-US" sz="3000" dirty="0"/>
          </a:p>
        </p:txBody>
      </p:sp>
      <p:sp>
        <p:nvSpPr>
          <p:cNvPr id="18" name="Crescent"/>
          <p:cNvSpPr/>
          <p:nvPr/>
        </p:nvSpPr>
        <p:spPr>
          <a:xfrm>
            <a:off x="1647825" y="4964460"/>
            <a:ext cx="18764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Поясная сумка Crescent</a:t>
            </a:r>
            <a:endParaRPr lang="en-US" sz="1950" dirty="0"/>
          </a:p>
        </p:txBody>
      </p:sp>
      <p:sp>
        <p:nvSpPr>
          <p:cNvPr id="19" name="P7632017"/>
          <p:cNvSpPr/>
          <p:nvPr/>
        </p:nvSpPr>
        <p:spPr>
          <a:xfrm>
            <a:off x="1647825" y="5545485"/>
            <a:ext cx="11811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P763.2017</a:t>
            </a:r>
            <a:endParaRPr lang="en-US" sz="1950" dirty="0"/>
          </a:p>
        </p:txBody>
      </p:sp>
      <p:sp>
        <p:nvSpPr>
          <p:cNvPr id="20" name="name_881"/>
          <p:cNvSpPr/>
          <p:nvPr/>
        </p:nvSpPr>
        <p:spPr>
          <a:xfrm>
            <a:off x="1647825" y="588838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881 ₽</a:t>
            </a:r>
            <a:endParaRPr lang="en-US" sz="3000" dirty="0"/>
          </a:p>
        </p:txBody>
      </p:sp>
      <p:sp>
        <p:nvSpPr>
          <p:cNvPr id="21" name="Iqoniq Talung"/>
          <p:cNvSpPr/>
          <p:nvPr/>
        </p:nvSpPr>
        <p:spPr>
          <a:xfrm>
            <a:off x="3609975" y="2486025"/>
            <a:ext cx="18764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Толстовка Iqoniq Talung</a:t>
            </a:r>
            <a:endParaRPr lang="en-US" sz="1950" dirty="0"/>
          </a:p>
        </p:txBody>
      </p:sp>
      <p:sp>
        <p:nvSpPr>
          <p:cNvPr id="22" name="T9603023"/>
          <p:cNvSpPr/>
          <p:nvPr/>
        </p:nvSpPr>
        <p:spPr>
          <a:xfrm>
            <a:off x="3609975" y="3067050"/>
            <a:ext cx="12477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T9603.023</a:t>
            </a:r>
            <a:endParaRPr lang="en-US" sz="1950" dirty="0"/>
          </a:p>
        </p:txBody>
      </p:sp>
      <p:sp>
        <p:nvSpPr>
          <p:cNvPr id="23" name="name_7113"/>
          <p:cNvSpPr/>
          <p:nvPr/>
        </p:nvSpPr>
        <p:spPr>
          <a:xfrm>
            <a:off x="3609975" y="34099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7 113 ₽</a:t>
            </a:r>
            <a:endParaRPr lang="en-US" sz="3000" dirty="0"/>
          </a:p>
        </p:txBody>
      </p:sp>
      <p:sp>
        <p:nvSpPr>
          <p:cNvPr id="24" name="Iqoniq Rila"/>
          <p:cNvSpPr/>
          <p:nvPr/>
        </p:nvSpPr>
        <p:spPr>
          <a:xfrm>
            <a:off x="9648825" y="2486025"/>
            <a:ext cx="1876425" cy="2190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Худи Iqoniq Rila</a:t>
            </a:r>
            <a:endParaRPr lang="en-US" sz="1950" dirty="0"/>
          </a:p>
        </p:txBody>
      </p:sp>
      <p:sp>
        <p:nvSpPr>
          <p:cNvPr id="25" name="T9404040"/>
          <p:cNvSpPr/>
          <p:nvPr/>
        </p:nvSpPr>
        <p:spPr>
          <a:xfrm>
            <a:off x="9648825" y="2847975"/>
            <a:ext cx="12858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T9404.040</a:t>
            </a:r>
            <a:endParaRPr lang="en-US" sz="1950" dirty="0"/>
          </a:p>
        </p:txBody>
      </p:sp>
      <p:sp>
        <p:nvSpPr>
          <p:cNvPr id="26" name="name_3906"/>
          <p:cNvSpPr/>
          <p:nvPr/>
        </p:nvSpPr>
        <p:spPr>
          <a:xfrm>
            <a:off x="9648825" y="31908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3 906 ₽</a:t>
            </a:r>
            <a:endParaRPr lang="en-US" sz="3000" dirty="0"/>
          </a:p>
        </p:txBody>
      </p:sp>
      <p:sp>
        <p:nvSpPr>
          <p:cNvPr id="27" name="Embrace"/>
          <p:cNvSpPr/>
          <p:nvPr/>
        </p:nvSpPr>
        <p:spPr>
          <a:xfrm>
            <a:off x="11191875" y="7724775"/>
            <a:ext cx="18764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Термокружка Embrace</a:t>
            </a:r>
            <a:endParaRPr lang="en-US" sz="1950" dirty="0"/>
          </a:p>
        </p:txBody>
      </p:sp>
      <p:sp>
        <p:nvSpPr>
          <p:cNvPr id="28" name="P4373019"/>
          <p:cNvSpPr/>
          <p:nvPr/>
        </p:nvSpPr>
        <p:spPr>
          <a:xfrm>
            <a:off x="11191875" y="8305800"/>
            <a:ext cx="11620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P437.3019</a:t>
            </a:r>
            <a:endParaRPr lang="en-US" sz="1950" dirty="0"/>
          </a:p>
        </p:txBody>
      </p:sp>
      <p:sp>
        <p:nvSpPr>
          <p:cNvPr id="29" name="name_3559"/>
          <p:cNvSpPr/>
          <p:nvPr/>
        </p:nvSpPr>
        <p:spPr>
          <a:xfrm>
            <a:off x="11191875" y="86487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3 559 ₽</a:t>
            </a:r>
            <a:endParaRPr lang="en-US" sz="3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2@10x 5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430250" y="0"/>
            <a:ext cx="4857750" cy="6019800"/>
          </a:xfrm>
          <a:prstGeom prst="rect">
            <a:avLst/>
          </a:prstGeom>
        </p:spPr>
      </p:pic>
      <p:pic>
        <p:nvPicPr>
          <p:cNvPr id="3" name="Ресурс 3@10x 1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3925" y="514350"/>
            <a:ext cx="15861518" cy="977265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8572500"/>
            <a:ext cx="773779" cy="906977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476250"/>
            <a:ext cx="773779" cy="906977"/>
          </a:xfrm>
          <a:prstGeom prst="rect">
            <a:avLst/>
          </a:prstGeom>
        </p:spPr>
      </p:pic>
      <p:pic>
        <p:nvPicPr>
          <p:cNvPr id="6" name="Fram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7" name="Rectangl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8" name="Rectangl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9" name="Frame 2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10" name="Group 156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19250" y="1571625"/>
            <a:ext cx="7581900" cy="7581900"/>
          </a:xfrm>
          <a:prstGeom prst="rect">
            <a:avLst/>
          </a:prstGeom>
        </p:spPr>
      </p:pic>
      <p:pic>
        <p:nvPicPr>
          <p:cNvPr id="11" name="Frame 13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190750" y="2390775"/>
            <a:ext cx="2009775" cy="1228725"/>
          </a:xfrm>
          <a:prstGeom prst="rect">
            <a:avLst/>
          </a:prstGeom>
        </p:spPr>
      </p:pic>
      <p:pic>
        <p:nvPicPr>
          <p:cNvPr id="12" name="IMG_5351 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210925" y="790575"/>
            <a:ext cx="4781550" cy="6029325"/>
          </a:xfrm>
          <a:prstGeom prst="rect">
            <a:avLst/>
          </a:prstGeom>
        </p:spPr>
      </p:pic>
      <p:pic>
        <p:nvPicPr>
          <p:cNvPr id="13" name="Ресурс 1@3x 1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658350" y="952500"/>
            <a:ext cx="2588958" cy="2112793"/>
          </a:xfrm>
          <a:prstGeom prst="rect">
            <a:avLst/>
          </a:prstGeom>
        </p:spPr>
      </p:pic>
      <p:pic>
        <p:nvPicPr>
          <p:cNvPr id="14" name="Ресурс 2@3x 1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068550" y="4943475"/>
            <a:ext cx="2398716" cy="2186382"/>
          </a:xfrm>
          <a:prstGeom prst="rect">
            <a:avLst/>
          </a:prstGeom>
        </p:spPr>
      </p:pic>
      <p:pic>
        <p:nvPicPr>
          <p:cNvPr id="15" name="xd_connects_logo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2190750" y="704850"/>
            <a:ext cx="30003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Магия креатива</a:t>
            </a:r>
            <a:endParaRPr lang="en-US" sz="3000" dirty="0"/>
          </a:p>
        </p:txBody>
      </p:sp>
      <p:sp>
        <p:nvSpPr>
          <p:cNvPr id="17" name="Text 1"/>
          <p:cNvSpPr/>
          <p:nvPr/>
        </p:nvSpPr>
        <p:spPr>
          <a:xfrm>
            <a:off x="11106150" y="8181975"/>
            <a:ext cx="49434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дайте волю фантазии! :)</a:t>
            </a:r>
            <a:endParaRPr lang="en-US" sz="1950" dirty="0"/>
          </a:p>
        </p:txBody>
      </p:sp>
      <p:sp>
        <p:nvSpPr>
          <p:cNvPr id="18" name="VINGA Erie"/>
          <p:cNvSpPr/>
          <p:nvPr/>
        </p:nvSpPr>
        <p:spPr>
          <a:xfrm>
            <a:off x="2190750" y="2390775"/>
            <a:ext cx="2579370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Бутылка для воды VINGA Erie</a:t>
            </a:r>
            <a:endParaRPr lang="en-US" sz="1950" dirty="0"/>
          </a:p>
        </p:txBody>
      </p:sp>
      <p:sp>
        <p:nvSpPr>
          <p:cNvPr id="19" name="V433021"/>
          <p:cNvSpPr/>
          <p:nvPr/>
        </p:nvSpPr>
        <p:spPr>
          <a:xfrm>
            <a:off x="2190750" y="2971800"/>
            <a:ext cx="10001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V433021</a:t>
            </a:r>
            <a:endParaRPr lang="en-US" sz="1950" dirty="0"/>
          </a:p>
        </p:txBody>
      </p:sp>
      <p:sp>
        <p:nvSpPr>
          <p:cNvPr id="20" name="name_1594"/>
          <p:cNvSpPr/>
          <p:nvPr/>
        </p:nvSpPr>
        <p:spPr>
          <a:xfrm>
            <a:off x="2190750" y="33147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1 594 ₽</a:t>
            </a:r>
            <a:endParaRPr lang="en-US" sz="3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6@10x 8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3800475"/>
            <a:ext cx="6739004" cy="6486525"/>
          </a:xfrm>
          <a:prstGeom prst="rect">
            <a:avLst/>
          </a:prstGeom>
        </p:spPr>
      </p:pic>
      <p:pic>
        <p:nvPicPr>
          <p:cNvPr id="3" name="Ресурс 5@10x 1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72450" y="0"/>
            <a:ext cx="10115550" cy="6038850"/>
          </a:xfrm>
          <a:prstGeom prst="rect">
            <a:avLst/>
          </a:prstGeom>
        </p:spPr>
      </p:pic>
      <p:pic>
        <p:nvPicPr>
          <p:cNvPr id="4" name="Frame 17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8572500"/>
            <a:ext cx="773779" cy="906977"/>
          </a:xfrm>
          <a:prstGeom prst="rect">
            <a:avLst/>
          </a:prstGeom>
        </p:spPr>
      </p:pic>
      <p:pic>
        <p:nvPicPr>
          <p:cNvPr id="5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476250"/>
            <a:ext cx="773779" cy="906977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7" name="Fram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8" name="p705.794__1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8854" y="1497992"/>
            <a:ext cx="4881167" cy="4881172"/>
          </a:xfrm>
          <a:prstGeom prst="rect">
            <a:avLst/>
          </a:prstGeom>
        </p:spPr>
      </p:pic>
      <p:pic>
        <p:nvPicPr>
          <p:cNvPr id="9" name="p705.798__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14675" y="2533650"/>
            <a:ext cx="4864853" cy="4847005"/>
          </a:xfrm>
          <a:prstGeom prst="rect">
            <a:avLst/>
          </a:prstGeom>
        </p:spPr>
      </p:pic>
      <p:pic>
        <p:nvPicPr>
          <p:cNvPr id="10" name="p705.997__1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743700" y="3829050"/>
            <a:ext cx="4161970" cy="4161979"/>
          </a:xfrm>
          <a:prstGeom prst="rect">
            <a:avLst/>
          </a:prstGeom>
        </p:spPr>
      </p:pic>
      <p:pic>
        <p:nvPicPr>
          <p:cNvPr id="11" name="p705.992__1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10725" y="2676525"/>
            <a:ext cx="4257560" cy="4257560"/>
          </a:xfrm>
          <a:prstGeom prst="rect">
            <a:avLst/>
          </a:prstGeom>
        </p:spPr>
      </p:pic>
      <p:pic>
        <p:nvPicPr>
          <p:cNvPr id="12" name="p705.796__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499745" y="3535505"/>
            <a:ext cx="4979340" cy="5000123"/>
          </a:xfrm>
          <a:prstGeom prst="rect">
            <a:avLst/>
          </a:prstGeom>
        </p:spPr>
      </p:pic>
      <p:pic>
        <p:nvPicPr>
          <p:cNvPr id="13" name="Vector 3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2301255"/>
            <a:ext cx="18288000" cy="2337904"/>
          </a:xfrm>
          <a:prstGeom prst="rect">
            <a:avLst/>
          </a:prstGeom>
        </p:spPr>
      </p:pic>
      <p:pic>
        <p:nvPicPr>
          <p:cNvPr id="14" name="Frame 13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486025" y="7134225"/>
            <a:ext cx="1962150" cy="1447800"/>
          </a:xfrm>
          <a:prstGeom prst="rect">
            <a:avLst/>
          </a:prstGeom>
        </p:spPr>
      </p:pic>
      <p:pic>
        <p:nvPicPr>
          <p:cNvPr id="15" name="Star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43075" y="2409825"/>
            <a:ext cx="558841" cy="558841"/>
          </a:xfrm>
          <a:prstGeom prst="rect">
            <a:avLst/>
          </a:prstGeom>
        </p:spPr>
      </p:pic>
      <p:pic>
        <p:nvPicPr>
          <p:cNvPr id="16" name="Sta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907700" y="2582466"/>
            <a:ext cx="487248" cy="487248"/>
          </a:xfrm>
          <a:prstGeom prst="rect">
            <a:avLst/>
          </a:prstGeom>
        </p:spPr>
      </p:pic>
      <p:pic>
        <p:nvPicPr>
          <p:cNvPr id="17" name="Star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7000876" y="3305175"/>
            <a:ext cx="551447" cy="551447"/>
          </a:xfrm>
          <a:prstGeom prst="rect">
            <a:avLst/>
          </a:prstGeom>
        </p:spPr>
      </p:pic>
      <p:pic>
        <p:nvPicPr>
          <p:cNvPr id="18" name="Sta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419600" y="3352819"/>
            <a:ext cx="319296" cy="319296"/>
          </a:xfrm>
          <a:prstGeom prst="rect">
            <a:avLst/>
          </a:prstGeom>
        </p:spPr>
      </p:pic>
      <p:pic>
        <p:nvPicPr>
          <p:cNvPr id="19" name="Star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991850" y="2828906"/>
            <a:ext cx="322812" cy="322812"/>
          </a:xfrm>
          <a:prstGeom prst="rect">
            <a:avLst/>
          </a:prstGeom>
        </p:spPr>
      </p:pic>
      <p:pic>
        <p:nvPicPr>
          <p:cNvPr id="20" name="Star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030450" y="3562331"/>
            <a:ext cx="322812" cy="322812"/>
          </a:xfrm>
          <a:prstGeom prst="rect">
            <a:avLst/>
          </a:prstGeom>
        </p:spPr>
      </p:pic>
      <p:pic>
        <p:nvPicPr>
          <p:cNvPr id="21" name="Star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3106400" y="3676631"/>
            <a:ext cx="322812" cy="322812"/>
          </a:xfrm>
          <a:prstGeom prst="rect">
            <a:avLst/>
          </a:prstGeom>
        </p:spPr>
      </p:pic>
      <p:pic>
        <p:nvPicPr>
          <p:cNvPr id="22" name="Star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515975" y="4429106"/>
            <a:ext cx="322812" cy="322812"/>
          </a:xfrm>
          <a:prstGeom prst="rect">
            <a:avLst/>
          </a:prstGeom>
        </p:spPr>
      </p:pic>
      <p:pic>
        <p:nvPicPr>
          <p:cNvPr id="23" name="Star" descr="preencoded.png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3562350" y="2409825"/>
            <a:ext cx="399442" cy="399442"/>
          </a:xfrm>
          <a:prstGeom prst="rect">
            <a:avLst/>
          </a:prstGeom>
        </p:spPr>
      </p:pic>
      <p:pic>
        <p:nvPicPr>
          <p:cNvPr id="24" name="Star" descr="preencoded.png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1406322" y="6853368"/>
            <a:ext cx="1685049" cy="1685049"/>
          </a:xfrm>
          <a:prstGeom prst="rect">
            <a:avLst/>
          </a:prstGeom>
        </p:spPr>
      </p:pic>
      <p:pic>
        <p:nvPicPr>
          <p:cNvPr id="25" name="Star" descr="preencoded.png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6268547" y="1828651"/>
            <a:ext cx="961455" cy="961455"/>
          </a:xfrm>
          <a:prstGeom prst="rect">
            <a:avLst/>
          </a:prstGeom>
        </p:spPr>
      </p:pic>
      <p:pic>
        <p:nvPicPr>
          <p:cNvPr id="26" name="Star" descr="preencoded.png"/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5648325" y="7772400"/>
            <a:ext cx="961455" cy="961455"/>
          </a:xfrm>
          <a:prstGeom prst="rect">
            <a:avLst/>
          </a:prstGeom>
        </p:spPr>
      </p:pic>
      <p:pic>
        <p:nvPicPr>
          <p:cNvPr id="27" name="xd_connects_logo" descr="preencoded.png"/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28" name="Text 0"/>
          <p:cNvSpPr/>
          <p:nvPr/>
        </p:nvSpPr>
        <p:spPr>
          <a:xfrm>
            <a:off x="2190750" y="704850"/>
            <a:ext cx="628650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 “Голландская гирлянда”</a:t>
            </a:r>
            <a:endParaRPr lang="en-US" sz="3000" dirty="0"/>
          </a:p>
        </p:txBody>
      </p:sp>
      <p:sp>
        <p:nvSpPr>
          <p:cNvPr id="29" name="Bobby Soft"/>
          <p:cNvSpPr/>
          <p:nvPr/>
        </p:nvSpPr>
        <p:spPr>
          <a:xfrm>
            <a:off x="2486025" y="7134225"/>
            <a:ext cx="1876425" cy="6572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Антикражный рюкзак Bobby Soft</a:t>
            </a:r>
            <a:endParaRPr lang="en-US" sz="1950" dirty="0"/>
          </a:p>
        </p:txBody>
      </p:sp>
      <p:sp>
        <p:nvSpPr>
          <p:cNvPr id="30" name="P70579P70599"/>
          <p:cNvSpPr/>
          <p:nvPr/>
        </p:nvSpPr>
        <p:spPr>
          <a:xfrm>
            <a:off x="2486025" y="7934325"/>
            <a:ext cx="19907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P705.79/P705.99</a:t>
            </a:r>
            <a:endParaRPr lang="en-US" sz="1950" dirty="0"/>
          </a:p>
        </p:txBody>
      </p:sp>
      <p:sp>
        <p:nvSpPr>
          <p:cNvPr id="31" name="name_9788"/>
          <p:cNvSpPr/>
          <p:nvPr/>
        </p:nvSpPr>
        <p:spPr>
          <a:xfrm>
            <a:off x="2486025" y="82772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9 788 ₽</a:t>
            </a:r>
            <a:endParaRPr lang="en-US" sz="3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A-technological-Christmas-gift-on-a-purpl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xdconnects.ru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1450" y="4533900"/>
            <a:ext cx="10334625" cy="1219200"/>
          </a:xfrm>
          <a:prstGeom prst="rect">
            <a:avLst/>
          </a:prstGeom>
        </p:spPr>
      </p:pic>
      <p:pic>
        <p:nvPicPr>
          <p:cNvPr id="4" name="Group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97150" y="7820025"/>
            <a:ext cx="1577722" cy="1577731"/>
          </a:xfrm>
          <a:prstGeom prst="rect">
            <a:avLst/>
          </a:prstGeom>
        </p:spPr>
      </p:pic>
      <p:pic>
        <p:nvPicPr>
          <p:cNvPr id="5" name="Group 3588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18740" y="8715375"/>
            <a:ext cx="685800" cy="685800"/>
          </a:xfrm>
          <a:prstGeom prst="rect">
            <a:avLst/>
          </a:prstGeom>
        </p:spPr>
      </p:pic>
      <p:pic>
        <p:nvPicPr>
          <p:cNvPr id="6" name="Подписывайтесь на наш Telegram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975990" y="8730295"/>
            <a:ext cx="2689445" cy="6559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6095943" cy="10287000"/>
          </a:xfrm>
          <a:prstGeom prst="rect">
            <a:avLst/>
          </a:prstGeom>
        </p:spPr>
      </p:pic>
      <p:pic>
        <p:nvPicPr>
          <p:cNvPr id="3" name="Ресурс 3@10x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00575" y="0"/>
            <a:ext cx="13020675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47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47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1201400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725400" y="476250"/>
            <a:ext cx="4895850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725400" y="7277100"/>
            <a:ext cx="4895850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1201400" cy="762000"/>
          </a:xfrm>
          <a:prstGeom prst="rect">
            <a:avLst/>
          </a:prstGeom>
        </p:spPr>
      </p:pic>
      <p:pic>
        <p:nvPicPr>
          <p:cNvPr id="10" name="Mask group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725400" y="476250"/>
            <a:ext cx="4895850" cy="6657975"/>
          </a:xfrm>
          <a:prstGeom prst="rect">
            <a:avLst/>
          </a:prstGeom>
        </p:spPr>
      </p:pic>
      <p:pic>
        <p:nvPicPr>
          <p:cNvPr id="11" name="Group 107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638550" y="1390650"/>
            <a:ext cx="7029450" cy="7029450"/>
          </a:xfrm>
          <a:prstGeom prst="rect">
            <a:avLst/>
          </a:prstGeom>
        </p:spPr>
      </p:pic>
      <p:pic>
        <p:nvPicPr>
          <p:cNvPr id="12" name="Group 108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715125" y="4905375"/>
            <a:ext cx="5391150" cy="5381625"/>
          </a:xfrm>
          <a:prstGeom prst="rect">
            <a:avLst/>
          </a:prstGeom>
        </p:spPr>
      </p:pic>
      <p:pic>
        <p:nvPicPr>
          <p:cNvPr id="13" name="Group 106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81125" y="3771900"/>
            <a:ext cx="5495925" cy="5495925"/>
          </a:xfrm>
          <a:prstGeom prst="rect">
            <a:avLst/>
          </a:prstGeom>
        </p:spPr>
      </p:pic>
      <p:pic>
        <p:nvPicPr>
          <p:cNvPr id="14" name="Frame 3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562225" y="2609850"/>
            <a:ext cx="1257300" cy="1533525"/>
          </a:xfrm>
          <a:prstGeom prst="rect">
            <a:avLst/>
          </a:prstGeom>
        </p:spPr>
      </p:pic>
      <p:pic>
        <p:nvPicPr>
          <p:cNvPr id="15" name="Frame 7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144000" y="2152650"/>
            <a:ext cx="1257300" cy="1285875"/>
          </a:xfrm>
          <a:prstGeom prst="rect">
            <a:avLst/>
          </a:prstGeom>
        </p:spPr>
      </p:pic>
      <p:pic>
        <p:nvPicPr>
          <p:cNvPr id="16" name="Frame 8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772650" y="5038725"/>
            <a:ext cx="2247900" cy="1285875"/>
          </a:xfrm>
          <a:prstGeom prst="rect">
            <a:avLst/>
          </a:prstGeom>
        </p:spPr>
      </p:pic>
      <p:pic>
        <p:nvPicPr>
          <p:cNvPr id="17" name="xd_connects_logo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8" name="CO2"/>
          <p:cNvSpPr/>
          <p:nvPr/>
        </p:nvSpPr>
        <p:spPr>
          <a:xfrm>
            <a:off x="14258925" y="8005763"/>
            <a:ext cx="2857500" cy="6000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выгодный вид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нанесения —CO2 гравировка</a:t>
            </a:r>
            <a:endParaRPr lang="en-US" sz="1950" dirty="0"/>
          </a:p>
        </p:txBody>
      </p:sp>
      <p:sp>
        <p:nvSpPr>
          <p:cNvPr id="19" name="Welcome to Bamboo"/>
          <p:cNvSpPr/>
          <p:nvPr/>
        </p:nvSpPr>
        <p:spPr>
          <a:xfrm>
            <a:off x="2190750" y="704850"/>
            <a:ext cx="53149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“Welcome to Bamboo”</a:t>
            </a:r>
            <a:endParaRPr lang="en-US" sz="3000" dirty="0"/>
          </a:p>
        </p:txBody>
      </p:sp>
      <p:sp>
        <p:nvSpPr>
          <p:cNvPr id="20" name="FSC"/>
          <p:cNvSpPr/>
          <p:nvPr/>
        </p:nvSpPr>
        <p:spPr>
          <a:xfrm>
            <a:off x="2562225" y="2609850"/>
            <a:ext cx="2266950" cy="523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Подставка</a:t>
            </a:r>
            <a:br>
              <a:rPr dirty="0"/>
            </a:b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телефона FSC®</a:t>
            </a:r>
            <a:endParaRPr lang="en-US" sz="1950" dirty="0"/>
          </a:p>
        </p:txBody>
      </p:sp>
      <p:sp>
        <p:nvSpPr>
          <p:cNvPr id="21" name="P301409"/>
          <p:cNvSpPr/>
          <p:nvPr/>
        </p:nvSpPr>
        <p:spPr>
          <a:xfrm>
            <a:off x="2562225" y="3236595"/>
            <a:ext cx="12763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P301.409</a:t>
            </a:r>
            <a:endParaRPr lang="en-US" sz="1950" dirty="0"/>
          </a:p>
        </p:txBody>
      </p:sp>
      <p:sp>
        <p:nvSpPr>
          <p:cNvPr id="22" name="name_353"/>
          <p:cNvSpPr/>
          <p:nvPr/>
        </p:nvSpPr>
        <p:spPr>
          <a:xfrm>
            <a:off x="2562225" y="3579495"/>
            <a:ext cx="12858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353 ₽</a:t>
            </a:r>
            <a:endParaRPr lang="en-US" sz="3000" dirty="0"/>
          </a:p>
        </p:txBody>
      </p:sp>
      <p:sp>
        <p:nvSpPr>
          <p:cNvPr id="23" name="Scribe5 80"/>
          <p:cNvSpPr/>
          <p:nvPr/>
        </p:nvSpPr>
        <p:spPr>
          <a:xfrm>
            <a:off x="9144000" y="2152650"/>
            <a:ext cx="22669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Блокнот Scribe,</a:t>
            </a:r>
            <a:br/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А5, 80 г/м²</a:t>
            </a:r>
            <a:endParaRPr lang="en-US" sz="1950" dirty="0"/>
          </a:p>
        </p:txBody>
      </p:sp>
      <p:sp>
        <p:nvSpPr>
          <p:cNvPr id="24" name="P774531"/>
          <p:cNvSpPr/>
          <p:nvPr/>
        </p:nvSpPr>
        <p:spPr>
          <a:xfrm>
            <a:off x="9144000" y="2790825"/>
            <a:ext cx="12763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P774.531</a:t>
            </a:r>
            <a:endParaRPr lang="en-US" sz="1950" dirty="0"/>
          </a:p>
        </p:txBody>
      </p:sp>
      <p:sp>
        <p:nvSpPr>
          <p:cNvPr id="25" name="name_1016"/>
          <p:cNvSpPr/>
          <p:nvPr/>
        </p:nvSpPr>
        <p:spPr>
          <a:xfrm>
            <a:off x="9144000" y="3133725"/>
            <a:ext cx="12858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1 016 ₽</a:t>
            </a:r>
            <a:endParaRPr lang="en-US" sz="3000" dirty="0"/>
          </a:p>
        </p:txBody>
      </p:sp>
      <p:sp>
        <p:nvSpPr>
          <p:cNvPr id="26" name="FSC"/>
          <p:cNvSpPr/>
          <p:nvPr/>
        </p:nvSpPr>
        <p:spPr>
          <a:xfrm>
            <a:off x="9772650" y="5038725"/>
            <a:ext cx="22669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Вечный карандаш из бамбука FSC®</a:t>
            </a:r>
            <a:endParaRPr lang="en-US" sz="1950" dirty="0"/>
          </a:p>
        </p:txBody>
      </p:sp>
      <p:sp>
        <p:nvSpPr>
          <p:cNvPr id="27" name="P611099"/>
          <p:cNvSpPr/>
          <p:nvPr/>
        </p:nvSpPr>
        <p:spPr>
          <a:xfrm>
            <a:off x="9772650" y="5676900"/>
            <a:ext cx="22669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P611.099</a:t>
            </a:r>
            <a:endParaRPr lang="en-US" sz="1950" dirty="0"/>
          </a:p>
        </p:txBody>
      </p:sp>
      <p:sp>
        <p:nvSpPr>
          <p:cNvPr id="28" name="name_175"/>
          <p:cNvSpPr/>
          <p:nvPr/>
        </p:nvSpPr>
        <p:spPr>
          <a:xfrm>
            <a:off x="9772650" y="6019800"/>
            <a:ext cx="22764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175 ₽</a:t>
            </a:r>
            <a:endParaRPr lang="en-US" sz="3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14425" y="0"/>
            <a:ext cx="1548765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47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47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0048875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72875" y="476250"/>
            <a:ext cx="6048375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72875" y="7277100"/>
            <a:ext cx="6048375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81125" y="476250"/>
            <a:ext cx="10048875" cy="762000"/>
          </a:xfrm>
          <a:prstGeom prst="rect">
            <a:avLst/>
          </a:prstGeom>
        </p:spPr>
      </p:pic>
      <p:pic>
        <p:nvPicPr>
          <p:cNvPr id="9" name="Mask group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572875" y="0"/>
            <a:ext cx="6048375" cy="7134225"/>
          </a:xfrm>
          <a:prstGeom prst="rect">
            <a:avLst/>
          </a:prstGeom>
        </p:spPr>
      </p:pic>
      <p:pic>
        <p:nvPicPr>
          <p:cNvPr id="10" name="Group 109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952750" y="1781175"/>
            <a:ext cx="7553325" cy="7553325"/>
          </a:xfrm>
          <a:prstGeom prst="rect">
            <a:avLst/>
          </a:prstGeom>
        </p:spPr>
      </p:pic>
      <p:pic>
        <p:nvPicPr>
          <p:cNvPr id="11" name="Frame 3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190750" y="1924050"/>
            <a:ext cx="2990850" cy="1533525"/>
          </a:xfrm>
          <a:prstGeom prst="rect">
            <a:avLst/>
          </a:prstGeom>
        </p:spPr>
      </p:pic>
      <p:pic>
        <p:nvPicPr>
          <p:cNvPr id="12" name="xd_connects_logo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13106400" y="7905750"/>
            <a:ext cx="3705225" cy="800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Бутылка подходит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газированных напитков, можно дарить вместе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шампанским</a:t>
            </a:r>
            <a:endParaRPr lang="en-US" sz="1950" dirty="0"/>
          </a:p>
        </p:txBody>
      </p:sp>
      <p:sp>
        <p:nvSpPr>
          <p:cNvPr id="14" name="18"/>
          <p:cNvSpPr/>
          <p:nvPr/>
        </p:nvSpPr>
        <p:spPr>
          <a:xfrm>
            <a:off x="2190750" y="704850"/>
            <a:ext cx="60674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"Пузырьки лимонада 18+"</a:t>
            </a:r>
            <a:endParaRPr lang="en-US" sz="3000" dirty="0"/>
          </a:p>
        </p:txBody>
      </p:sp>
      <p:sp>
        <p:nvSpPr>
          <p:cNvPr id="15" name="Soda   RCS 800"/>
          <p:cNvSpPr/>
          <p:nvPr/>
        </p:nvSpPr>
        <p:spPr>
          <a:xfrm>
            <a:off x="2190750" y="1924050"/>
            <a:ext cx="30194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Вакуумная бутылка Soda</a:t>
            </a:r>
            <a:br/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переработанной стали RCS, 800 мл</a:t>
            </a:r>
            <a:endParaRPr lang="en-US" sz="1950" dirty="0"/>
          </a:p>
        </p:txBody>
      </p:sp>
      <p:sp>
        <p:nvSpPr>
          <p:cNvPr id="16" name="P435802"/>
          <p:cNvSpPr/>
          <p:nvPr/>
        </p:nvSpPr>
        <p:spPr>
          <a:xfrm>
            <a:off x="2190750" y="2809875"/>
            <a:ext cx="30099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P435.802</a:t>
            </a:r>
            <a:endParaRPr lang="en-US" sz="1950" dirty="0"/>
          </a:p>
        </p:txBody>
      </p:sp>
      <p:sp>
        <p:nvSpPr>
          <p:cNvPr id="17" name="name_2666"/>
          <p:cNvSpPr/>
          <p:nvPr/>
        </p:nvSpPr>
        <p:spPr>
          <a:xfrm>
            <a:off x="2190750" y="3152775"/>
            <a:ext cx="15430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2 666 ₽</a:t>
            </a:r>
            <a:endParaRPr lang="en-US" sz="3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6@10x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7859375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47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0858500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82500" y="476250"/>
            <a:ext cx="5238750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382500" y="7277100"/>
            <a:ext cx="5238750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0858500" cy="762000"/>
          </a:xfrm>
          <a:prstGeom prst="rect">
            <a:avLst/>
          </a:prstGeom>
        </p:spPr>
      </p:pic>
      <p:pic>
        <p:nvPicPr>
          <p:cNvPr id="9" name="Group 110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933450"/>
            <a:ext cx="7230309" cy="8973387"/>
          </a:xfrm>
          <a:prstGeom prst="rect">
            <a:avLst/>
          </a:prstGeom>
        </p:spPr>
      </p:pic>
      <p:pic>
        <p:nvPicPr>
          <p:cNvPr id="10" name="Group 111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219450" y="2162175"/>
            <a:ext cx="5856655" cy="5856656"/>
          </a:xfrm>
          <a:prstGeom prst="rect">
            <a:avLst/>
          </a:prstGeom>
        </p:spPr>
      </p:pic>
      <p:pic>
        <p:nvPicPr>
          <p:cNvPr id="11" name="Group 112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229475" y="4686300"/>
            <a:ext cx="5105400" cy="4648200"/>
          </a:xfrm>
          <a:prstGeom prst="rect">
            <a:avLst/>
          </a:prstGeom>
        </p:spPr>
      </p:pic>
      <p:pic>
        <p:nvPicPr>
          <p:cNvPr id="12" name="Group 114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877800" y="200025"/>
            <a:ext cx="5183529" cy="6378966"/>
          </a:xfrm>
          <a:prstGeom prst="rect">
            <a:avLst/>
          </a:prstGeom>
        </p:spPr>
      </p:pic>
      <p:pic>
        <p:nvPicPr>
          <p:cNvPr id="13" name="Frame 3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782050" y="3419475"/>
            <a:ext cx="3000375" cy="1285875"/>
          </a:xfrm>
          <a:prstGeom prst="rect">
            <a:avLst/>
          </a:prstGeom>
        </p:spPr>
      </p:pic>
      <p:pic>
        <p:nvPicPr>
          <p:cNvPr id="14" name="Frame 7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029450" y="1790700"/>
            <a:ext cx="3000375" cy="1285875"/>
          </a:xfrm>
          <a:prstGeom prst="rect">
            <a:avLst/>
          </a:prstGeom>
        </p:spPr>
      </p:pic>
      <p:pic>
        <p:nvPicPr>
          <p:cNvPr id="15" name="Frame 8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810000" y="7448550"/>
            <a:ext cx="3000375" cy="1285875"/>
          </a:xfrm>
          <a:prstGeom prst="rect">
            <a:avLst/>
          </a:prstGeom>
        </p:spPr>
      </p:pic>
      <p:pic>
        <p:nvPicPr>
          <p:cNvPr id="16" name="xd_connects_logo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13916025" y="7905750"/>
            <a:ext cx="3124200" cy="800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дополните набор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сертификатом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музыкальный стриминговый сервис</a:t>
            </a:r>
            <a:endParaRPr lang="en-US" sz="1950" dirty="0"/>
          </a:p>
        </p:txBody>
      </p:sp>
      <p:sp>
        <p:nvSpPr>
          <p:cNvPr id="18" name="Relax  Repeat"/>
          <p:cNvSpPr/>
          <p:nvPr/>
        </p:nvSpPr>
        <p:spPr>
          <a:xfrm>
            <a:off x="2190750" y="704850"/>
            <a:ext cx="43529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“Relax &amp; Repeat”</a:t>
            </a:r>
            <a:endParaRPr lang="en-US" sz="3000" dirty="0"/>
          </a:p>
        </p:txBody>
      </p:sp>
      <p:sp>
        <p:nvSpPr>
          <p:cNvPr id="19" name="name_3"/>
          <p:cNvSpPr/>
          <p:nvPr/>
        </p:nvSpPr>
        <p:spPr>
          <a:xfrm rot="-1163153">
            <a:off x="16056653" y="5861449"/>
            <a:ext cx="1143000" cy="209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40"/>
              </a:lnSpc>
              <a:buNone/>
            </a:pPr>
            <a:r>
              <a:rPr lang="en-US" sz="2050" kern="0" spc="-75" dirty="0">
                <a:solidFill>
                  <a:srgbClr val="2C2B4B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 месяца</a:t>
            </a:r>
            <a:endParaRPr lang="en-US" sz="2050" dirty="0"/>
          </a:p>
        </p:txBody>
      </p:sp>
      <p:sp>
        <p:nvSpPr>
          <p:cNvPr id="20" name="Bamboo 3"/>
          <p:cNvSpPr/>
          <p:nvPr/>
        </p:nvSpPr>
        <p:spPr>
          <a:xfrm>
            <a:off x="8782050" y="3419475"/>
            <a:ext cx="30194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Беспроводная колонка Bamboo, 3 Вт</a:t>
            </a:r>
            <a:endParaRPr lang="en-US" sz="1950" dirty="0"/>
          </a:p>
        </p:txBody>
      </p:sp>
      <p:sp>
        <p:nvSpPr>
          <p:cNvPr id="21" name="P329343"/>
          <p:cNvSpPr/>
          <p:nvPr/>
        </p:nvSpPr>
        <p:spPr>
          <a:xfrm>
            <a:off x="8782050" y="4057650"/>
            <a:ext cx="30194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P329.343</a:t>
            </a:r>
            <a:endParaRPr lang="en-US" sz="1950" dirty="0"/>
          </a:p>
        </p:txBody>
      </p:sp>
      <p:sp>
        <p:nvSpPr>
          <p:cNvPr id="22" name="name_2666"/>
          <p:cNvSpPr/>
          <p:nvPr/>
        </p:nvSpPr>
        <p:spPr>
          <a:xfrm>
            <a:off x="8782050" y="4400550"/>
            <a:ext cx="13620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2 666 ₽</a:t>
            </a:r>
            <a:endParaRPr lang="en-US" sz="3000" dirty="0"/>
          </a:p>
        </p:txBody>
      </p:sp>
      <p:sp>
        <p:nvSpPr>
          <p:cNvPr id="23" name="Ukiyo Crios"/>
          <p:cNvSpPr/>
          <p:nvPr/>
        </p:nvSpPr>
        <p:spPr>
          <a:xfrm>
            <a:off x="7029450" y="1790700"/>
            <a:ext cx="30194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балансирующих камней Ukiyo Crios</a:t>
            </a:r>
            <a:endParaRPr lang="en-US" sz="1950" dirty="0"/>
          </a:p>
        </p:txBody>
      </p:sp>
      <p:sp>
        <p:nvSpPr>
          <p:cNvPr id="24" name="P940299"/>
          <p:cNvSpPr/>
          <p:nvPr/>
        </p:nvSpPr>
        <p:spPr>
          <a:xfrm>
            <a:off x="7029450" y="2428875"/>
            <a:ext cx="30194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P940.299</a:t>
            </a:r>
            <a:endParaRPr lang="en-US" sz="1950" dirty="0"/>
          </a:p>
        </p:txBody>
      </p:sp>
      <p:sp>
        <p:nvSpPr>
          <p:cNvPr id="25" name="name_1772"/>
          <p:cNvSpPr/>
          <p:nvPr/>
        </p:nvSpPr>
        <p:spPr>
          <a:xfrm>
            <a:off x="7029450" y="27717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1 772 ₽</a:t>
            </a:r>
            <a:endParaRPr lang="en-US" sz="3000" dirty="0"/>
          </a:p>
        </p:txBody>
      </p:sp>
      <p:sp>
        <p:nvSpPr>
          <p:cNvPr id="26" name="Ukiyo"/>
          <p:cNvSpPr/>
          <p:nvPr/>
        </p:nvSpPr>
        <p:spPr>
          <a:xfrm>
            <a:off x="3810000" y="7448550"/>
            <a:ext cx="30194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Ароматический диффузор Ukiyo</a:t>
            </a:r>
            <a:endParaRPr lang="en-US" sz="1950" dirty="0"/>
          </a:p>
        </p:txBody>
      </p:sp>
      <p:sp>
        <p:nvSpPr>
          <p:cNvPr id="27" name="P262953"/>
          <p:cNvSpPr/>
          <p:nvPr/>
        </p:nvSpPr>
        <p:spPr>
          <a:xfrm>
            <a:off x="3810000" y="8086725"/>
            <a:ext cx="30194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P262.953</a:t>
            </a:r>
            <a:endParaRPr lang="en-US" sz="1950" dirty="0"/>
          </a:p>
        </p:txBody>
      </p:sp>
      <p:sp>
        <p:nvSpPr>
          <p:cNvPr id="28" name="name_1416"/>
          <p:cNvSpPr/>
          <p:nvPr/>
        </p:nvSpPr>
        <p:spPr>
          <a:xfrm>
            <a:off x="3810000" y="84296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1 416 ₽</a:t>
            </a:r>
            <a:endParaRPr lang="en-US" sz="3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2@10x 7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410200" y="0"/>
            <a:ext cx="12277725" cy="7829550"/>
          </a:xfrm>
          <a:prstGeom prst="rect">
            <a:avLst/>
          </a:prstGeom>
        </p:spPr>
      </p:pic>
      <p:pic>
        <p:nvPicPr>
          <p:cNvPr id="3" name="Ресурс 2@10x 8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030834"/>
            <a:ext cx="8945198" cy="8256166"/>
          </a:xfrm>
          <a:prstGeom prst="rect">
            <a:avLst/>
          </a:prstGeom>
        </p:spPr>
      </p:pic>
      <p:pic>
        <p:nvPicPr>
          <p:cNvPr id="4" name="Frame 1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47"/>
          </a:xfrm>
          <a:prstGeom prst="rect">
            <a:avLst/>
          </a:prstGeom>
        </p:spPr>
      </p:pic>
      <p:pic>
        <p:nvPicPr>
          <p:cNvPr id="5" name="Frame 1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47"/>
          </a:xfrm>
          <a:prstGeom prst="rect">
            <a:avLst/>
          </a:prstGeom>
        </p:spPr>
      </p:pic>
      <p:pic>
        <p:nvPicPr>
          <p:cNvPr id="6" name="Fram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7" name="Rectangl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8" name="Rectangl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9" name="Frame 2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10" name="Mask group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2625" y="0"/>
            <a:ext cx="8048625" cy="7134225"/>
          </a:xfrm>
          <a:prstGeom prst="rect">
            <a:avLst/>
          </a:prstGeom>
        </p:spPr>
      </p:pic>
      <p:pic>
        <p:nvPicPr>
          <p:cNvPr id="11" name="Group 154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295525" y="2486025"/>
            <a:ext cx="6848475" cy="6848475"/>
          </a:xfrm>
          <a:prstGeom prst="rect">
            <a:avLst/>
          </a:prstGeom>
        </p:spPr>
      </p:pic>
      <p:pic>
        <p:nvPicPr>
          <p:cNvPr id="12" name="Frame 13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190750" y="2390775"/>
            <a:ext cx="2009775" cy="1228725"/>
          </a:xfrm>
          <a:prstGeom prst="rect">
            <a:avLst/>
          </a:prstGeom>
        </p:spPr>
      </p:pic>
      <p:pic>
        <p:nvPicPr>
          <p:cNvPr id="13" name="xd_connects_logo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2190750" y="704850"/>
            <a:ext cx="54292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 "Маленький секрет"</a:t>
            </a:r>
            <a:endParaRPr lang="en-US" sz="3000" dirty="0"/>
          </a:p>
        </p:txBody>
      </p:sp>
      <p:sp>
        <p:nvSpPr>
          <p:cNvPr id="15" name="Text 1"/>
          <p:cNvSpPr/>
          <p:nvPr/>
        </p:nvSpPr>
        <p:spPr>
          <a:xfrm>
            <a:off x="11106150" y="8020050"/>
            <a:ext cx="49434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сделайте креативное нанесение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методом круговой шелкографии</a:t>
            </a:r>
            <a:endParaRPr lang="en-US" sz="1950" dirty="0"/>
          </a:p>
        </p:txBody>
      </p:sp>
      <p:sp>
        <p:nvSpPr>
          <p:cNvPr id="16" name="Avira Ain 150"/>
          <p:cNvSpPr/>
          <p:nvPr/>
        </p:nvSpPr>
        <p:spPr>
          <a:xfrm>
            <a:off x="2190750" y="2390775"/>
            <a:ext cx="2028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Термобутылка Avira Ain, 150 мл</a:t>
            </a:r>
            <a:endParaRPr lang="en-US" sz="1950" dirty="0"/>
          </a:p>
        </p:txBody>
      </p:sp>
      <p:sp>
        <p:nvSpPr>
          <p:cNvPr id="17" name="P438053"/>
          <p:cNvSpPr/>
          <p:nvPr/>
        </p:nvSpPr>
        <p:spPr>
          <a:xfrm>
            <a:off x="2190750" y="2971800"/>
            <a:ext cx="10953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P438.053</a:t>
            </a:r>
            <a:endParaRPr lang="en-US" sz="1950" dirty="0"/>
          </a:p>
        </p:txBody>
      </p:sp>
      <p:sp>
        <p:nvSpPr>
          <p:cNvPr id="18" name="name_1594"/>
          <p:cNvSpPr/>
          <p:nvPr/>
        </p:nvSpPr>
        <p:spPr>
          <a:xfrm>
            <a:off x="2190750" y="33147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1 594 ₽</a:t>
            </a:r>
            <a:endParaRPr lang="en-US" sz="3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Christmas-technology-on-a-white-backgroun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153400"/>
            <a:ext cx="762000" cy="907638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8189323" cy="973598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5200650"/>
            <a:ext cx="10363200" cy="3714750"/>
          </a:xfrm>
          <a:prstGeom prst="rect">
            <a:avLst/>
          </a:prstGeom>
        </p:spPr>
      </p:pic>
      <p:sp>
        <p:nvSpPr>
          <p:cNvPr id="6" name="2025               QR-"/>
          <p:cNvSpPr/>
          <p:nvPr/>
        </p:nvSpPr>
        <p:spPr>
          <a:xfrm>
            <a:off x="2190750" y="5676900"/>
            <a:ext cx="9286875" cy="2762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2025 году трендом будут сувениры, которые объединяют физический и цифровой мир. 
Примеры включают визитные карточки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QR-кодами, которые предоставляют интерактивный контент, и продукты, которые интегрируются с мобильными приложениями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или социальными сетями.</a:t>
            </a:r>
            <a:endParaRPr lang="en-US" sz="3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5801975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9" name="Group 120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933825" y="1647825"/>
            <a:ext cx="6867525" cy="6867525"/>
          </a:xfrm>
          <a:prstGeom prst="rect">
            <a:avLst/>
          </a:prstGeom>
        </p:spPr>
      </p:pic>
      <p:pic>
        <p:nvPicPr>
          <p:cNvPr id="10" name="Group 12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14325" y="3876675"/>
            <a:ext cx="5886450" cy="5886450"/>
          </a:xfrm>
          <a:prstGeom prst="rect">
            <a:avLst/>
          </a:prstGeom>
        </p:spPr>
      </p:pic>
      <p:pic>
        <p:nvPicPr>
          <p:cNvPr id="11" name="Frame 8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8725" y="2076450"/>
            <a:ext cx="2095500" cy="1285875"/>
          </a:xfrm>
          <a:prstGeom prst="rect">
            <a:avLst/>
          </a:prstGeom>
        </p:spPr>
      </p:pic>
      <p:pic>
        <p:nvPicPr>
          <p:cNvPr id="12" name="Frame 9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057400" y="4124325"/>
            <a:ext cx="1952625" cy="1285875"/>
          </a:xfrm>
          <a:prstGeom prst="rect">
            <a:avLst/>
          </a:prstGeom>
        </p:spPr>
      </p:pic>
      <p:pic>
        <p:nvPicPr>
          <p:cNvPr id="13" name="Group 122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858375" y="4029075"/>
            <a:ext cx="3385705" cy="2650573"/>
          </a:xfrm>
          <a:prstGeom prst="rect">
            <a:avLst/>
          </a:prstGeom>
        </p:spPr>
      </p:pic>
      <p:pic>
        <p:nvPicPr>
          <p:cNvPr id="14" name="Vector 1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229600" y="3560304"/>
            <a:ext cx="3528792" cy="1497476"/>
          </a:xfrm>
          <a:prstGeom prst="rect">
            <a:avLst/>
          </a:prstGeom>
        </p:spPr>
      </p:pic>
      <p:pic>
        <p:nvPicPr>
          <p:cNvPr id="15" name="Vector 2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334750" y="4810125"/>
            <a:ext cx="3666255" cy="2621516"/>
          </a:xfrm>
          <a:prstGeom prst="rect">
            <a:avLst/>
          </a:prstGeom>
        </p:spPr>
      </p:pic>
      <p:pic>
        <p:nvPicPr>
          <p:cNvPr id="16" name="Vector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707698" y="3946494"/>
            <a:ext cx="101236" cy="111887"/>
          </a:xfrm>
          <a:prstGeom prst="rect">
            <a:avLst/>
          </a:prstGeom>
        </p:spPr>
      </p:pic>
      <p:pic>
        <p:nvPicPr>
          <p:cNvPr id="17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4925675" y="5591175"/>
            <a:ext cx="82685" cy="97092"/>
          </a:xfrm>
          <a:prstGeom prst="rect">
            <a:avLst/>
          </a:prstGeom>
        </p:spPr>
      </p:pic>
      <p:pic>
        <p:nvPicPr>
          <p:cNvPr id="18" name="65749 1" descr="preencoded.pn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3515975" y="0"/>
            <a:ext cx="4131127" cy="6556781"/>
          </a:xfrm>
          <a:prstGeom prst="rect">
            <a:avLst/>
          </a:prstGeom>
        </p:spPr>
      </p:pic>
      <p:pic>
        <p:nvPicPr>
          <p:cNvPr id="19" name="xd_connects_logo" descr="preencoded.png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20" name="QR-"/>
          <p:cNvSpPr/>
          <p:nvPr/>
        </p:nvSpPr>
        <p:spPr>
          <a:xfrm>
            <a:off x="11106150" y="7810500"/>
            <a:ext cx="4714875" cy="990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разместите на карте QR-код, который будет вести на видео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индивидуальным новогодним поздравлением</a:t>
            </a:r>
            <a:endParaRPr lang="en-US" sz="1950" dirty="0"/>
          </a:p>
        </p:txBody>
      </p:sp>
      <p:sp>
        <p:nvSpPr>
          <p:cNvPr id="21" name="Text 1"/>
          <p:cNvSpPr/>
          <p:nvPr/>
        </p:nvSpPr>
        <p:spPr>
          <a:xfrm>
            <a:off x="2190750" y="704850"/>
            <a:ext cx="57435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"Интерактив в кармане"</a:t>
            </a:r>
            <a:endParaRPr lang="en-US" sz="3000" dirty="0"/>
          </a:p>
        </p:txBody>
      </p:sp>
      <p:sp>
        <p:nvSpPr>
          <p:cNvPr id="22" name="Anti-skimming"/>
          <p:cNvSpPr/>
          <p:nvPr/>
        </p:nvSpPr>
        <p:spPr>
          <a:xfrm>
            <a:off x="5038725" y="2076450"/>
            <a:ext cx="21145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Защитная карта Anti-skimming</a:t>
            </a:r>
            <a:endParaRPr lang="en-US" sz="1950" dirty="0"/>
          </a:p>
        </p:txBody>
      </p:sp>
      <p:sp>
        <p:nvSpPr>
          <p:cNvPr id="23" name="P820523"/>
          <p:cNvSpPr/>
          <p:nvPr/>
        </p:nvSpPr>
        <p:spPr>
          <a:xfrm>
            <a:off x="5038725" y="2714625"/>
            <a:ext cx="21145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P820.523</a:t>
            </a:r>
            <a:endParaRPr lang="en-US" sz="1950" dirty="0"/>
          </a:p>
        </p:txBody>
      </p:sp>
      <p:sp>
        <p:nvSpPr>
          <p:cNvPr id="24" name="name_444"/>
          <p:cNvSpPr/>
          <p:nvPr/>
        </p:nvSpPr>
        <p:spPr>
          <a:xfrm>
            <a:off x="5038725" y="30575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444 ₽</a:t>
            </a:r>
            <a:endParaRPr lang="en-US" sz="3000" dirty="0"/>
          </a:p>
        </p:txBody>
      </p:sp>
      <p:sp>
        <p:nvSpPr>
          <p:cNvPr id="25" name="Text 5"/>
          <p:cNvSpPr/>
          <p:nvPr/>
        </p:nvSpPr>
        <p:spPr>
          <a:xfrm>
            <a:off x="2057400" y="4124325"/>
            <a:ext cx="19716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Магнитный картхолдер</a:t>
            </a:r>
            <a:endParaRPr lang="en-US" sz="1950" dirty="0"/>
          </a:p>
        </p:txBody>
      </p:sp>
      <p:sp>
        <p:nvSpPr>
          <p:cNvPr id="26" name="P820751"/>
          <p:cNvSpPr/>
          <p:nvPr/>
        </p:nvSpPr>
        <p:spPr>
          <a:xfrm>
            <a:off x="2057400" y="4762500"/>
            <a:ext cx="19716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P820.751</a:t>
            </a:r>
            <a:endParaRPr lang="en-US" sz="1950" dirty="0"/>
          </a:p>
        </p:txBody>
      </p:sp>
      <p:sp>
        <p:nvSpPr>
          <p:cNvPr id="27" name="name_1416"/>
          <p:cNvSpPr/>
          <p:nvPr/>
        </p:nvSpPr>
        <p:spPr>
          <a:xfrm>
            <a:off x="2057400" y="51054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1 416 ₽</a:t>
            </a:r>
            <a:endParaRPr lang="en-US" sz="3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6988</Words>
  <Application>WPS Presentation</Application>
  <PresentationFormat>Произвольный</PresentationFormat>
  <Paragraphs>502</Paragraphs>
  <Slides>39</Slides>
  <Notes>39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6" baseType="lpstr">
      <vt:lpstr>Arial</vt:lpstr>
      <vt:lpstr>SimSun</vt:lpstr>
      <vt:lpstr>Wingdings</vt:lpstr>
      <vt:lpstr>Gilroy Medium</vt:lpstr>
      <vt:lpstr>Gilroy Medium</vt:lpstr>
      <vt:lpstr>Gilroy Medium</vt:lpstr>
      <vt:lpstr>Geologica Cursive Medium</vt:lpstr>
      <vt:lpstr>Geologica Cursive Regular</vt:lpstr>
      <vt:lpstr>Geologica Cursive Regular</vt:lpstr>
      <vt:lpstr>Geologica Cursive Regular</vt:lpstr>
      <vt:lpstr>Geologica Cursive Bold</vt:lpstr>
      <vt:lpstr>Geologica Cursive Bold</vt:lpstr>
      <vt:lpstr>Geologica Cursive Bold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Анастасия С</cp:lastModifiedBy>
  <cp:revision>5</cp:revision>
  <dcterms:created xsi:type="dcterms:W3CDTF">2024-07-11T15:38:00Z</dcterms:created>
  <dcterms:modified xsi:type="dcterms:W3CDTF">2026-01-29T09:57:21Z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D6A628A6B73D4466A883B6D2A23D5B50_13</vt:lpwstr>
  </property>
  <property fmtid="{D5CDD505-2E9C-101B-9397-08002B2CF9AE}" pid="3" name="KSOProductBuildVer">
    <vt:lpwstr>1049-12.2.0.23196</vt:lpwstr>
  </property>
</Properties>
</file>