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3" r:id="rId3"/>
    <p:sldId id="274" r:id="rId4"/>
    <p:sldId id="261" r:id="rId5"/>
    <p:sldId id="259" r:id="rId6"/>
    <p:sldId id="258" r:id="rId7"/>
    <p:sldId id="272" r:id="rId8"/>
    <p:sldId id="263" r:id="rId9"/>
    <p:sldId id="262" r:id="rId10"/>
    <p:sldId id="257" r:id="rId11"/>
    <p:sldId id="284" r:id="rId12"/>
    <p:sldId id="279" r:id="rId13"/>
    <p:sldId id="273" r:id="rId14"/>
    <p:sldId id="275" r:id="rId15"/>
    <p:sldId id="277" r:id="rId16"/>
    <p:sldId id="278" r:id="rId17"/>
    <p:sldId id="270" r:id="rId18"/>
    <p:sldId id="267" r:id="rId19"/>
    <p:sldId id="265" r:id="rId20"/>
    <p:sldId id="266" r:id="rId21"/>
    <p:sldId id="285" r:id="rId22"/>
    <p:sldId id="286" r:id="rId23"/>
    <p:sldId id="276" r:id="rId24"/>
    <p:sldId id="271" r:id="rId25"/>
    <p:sldId id="268" r:id="rId26"/>
    <p:sldId id="269" r:id="rId27"/>
    <p:sldId id="260" r:id="rId28"/>
    <p:sldId id="287" r:id="rId29"/>
    <p:sldId id="281" r:id="rId30"/>
    <p:sldId id="280" r:id="rId31"/>
    <p:sldId id="264" r:id="rId32"/>
    <p:sldId id="282" r:id="rId33"/>
  </p:sldIdLst>
  <p:sldSz cx="20104100" cy="11309350"/>
  <p:notesSz cx="7559675" cy="1069149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61F4"/>
    <a:srgbClr val="081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63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712260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13240080" y="264636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00512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712260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13240080" y="6072480"/>
            <a:ext cx="582588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005120" y="451080"/>
            <a:ext cx="18093240" cy="8753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10276200" y="607248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10276200" y="2646360"/>
            <a:ext cx="882936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005120" y="6072480"/>
            <a:ext cx="18093240" cy="31284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algn="ctr">
              <a:spcBef>
                <a:spcPts val="1415"/>
              </a:spcBef>
            </a:pP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005120" y="451080"/>
            <a:ext cx="18093240" cy="1888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Click to edit the title text format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1005120" y="2646360"/>
            <a:ext cx="18093240" cy="6558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 algn="ctr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3200" b="0" strike="noStrike" spc="-1">
                <a:solidFill>
                  <a:srgbClr val="000000"/>
                </a:solidFill>
                <a:latin typeface="Calibri" panose="020F0502020204030204"/>
              </a:rPr>
              <a:t>Click to edit the outline text format</a:t>
            </a:r>
            <a:endParaRPr lang="fr-FR" sz="32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Second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Third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 panose="020F0502020204030204"/>
              </a:rPr>
              <a:t>Fourth Outline Level</a:t>
            </a:r>
            <a:endParaRPr lang="fr-FR" sz="18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Fifth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Sixth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 panose="020F0502020204030204"/>
              </a:rPr>
              <a:t>Seventh Outline Level</a:t>
            </a:r>
            <a:endParaRPr lang="fr-FR" sz="2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jpeg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jpe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1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1.jpe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jpeg"/><Relationship Id="rId1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6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2twelve.ru/upload/image/P331.031__M_402__1d560fcc008c4131a2706c43510f265b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>
            <a:fillRect/>
          </a:stretch>
        </p:blipFill>
        <p:spPr bwMode="auto">
          <a:xfrm>
            <a:off x="1" y="0"/>
            <a:ext cx="20104099" cy="113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952558" y="1669800"/>
            <a:ext cx="10537144" cy="20928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anchor="ctr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800"/>
              </a:spcAft>
              <a:tabLst>
                <a:tab pos="0" algn="l"/>
              </a:tabLst>
            </a:pPr>
            <a:r>
              <a:rPr lang="ru-RU" sz="7000" b="1" strike="noStrike" spc="-1" dirty="0" smtClean="0">
                <a:solidFill>
                  <a:srgbClr val="081825"/>
                </a:solidFill>
                <a:latin typeface="Trebuchet MS" panose="020B0603020202020204"/>
              </a:rPr>
              <a:t>До </a:t>
            </a:r>
            <a:r>
              <a:rPr lang="ru-RU" sz="7000" b="1" spc="-1" dirty="0" smtClean="0">
                <a:solidFill>
                  <a:srgbClr val="081825"/>
                </a:solidFill>
                <a:latin typeface="Trebuchet MS" panose="020B0603020202020204"/>
              </a:rPr>
              <a:t>исчерпания Москва:</a:t>
            </a:r>
            <a:br>
              <a:rPr lang="ru-RU" sz="7000" b="1" spc="-1" dirty="0" smtClean="0">
                <a:solidFill>
                  <a:srgbClr val="081825"/>
                </a:solidFill>
                <a:latin typeface="Trebuchet MS" panose="020B0603020202020204"/>
              </a:rPr>
            </a:br>
            <a:r>
              <a:rPr lang="ru-RU" sz="7000" b="1" spc="-1" dirty="0" smtClean="0">
                <a:solidFill>
                  <a:srgbClr val="081825"/>
                </a:solidFill>
                <a:latin typeface="Trebuchet MS" panose="020B0603020202020204"/>
              </a:rPr>
              <a:t>электроника</a:t>
            </a:r>
            <a:endParaRPr lang="en-US" sz="7000" b="0" strike="noStrike" spc="-1" dirty="0">
              <a:solidFill>
                <a:srgbClr val="081825"/>
              </a:solidFill>
              <a:latin typeface="Arial" panose="020B0604020202020204"/>
            </a:endParaRPr>
          </a:p>
        </p:txBody>
      </p:sp>
      <p:pic>
        <p:nvPicPr>
          <p:cNvPr id="40" name="Logo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60" y="9686880"/>
            <a:ext cx="2666520" cy="66636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952563" y="904876"/>
            <a:ext cx="6551323" cy="764924"/>
          </a:xfrm>
          <a:prstGeom prst="rect">
            <a:avLst/>
          </a:prstGeom>
          <a:solidFill>
            <a:srgbClr val="7661F4"/>
          </a:solidFill>
          <a:ln>
            <a:solidFill>
              <a:srgbClr val="7661F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flipH="1">
            <a:off x="952558" y="944345"/>
            <a:ext cx="6551327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с</a:t>
            </a:r>
            <a:r>
              <a:rPr lang="ru-RU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кидка дилера 42% на всё</a:t>
            </a:r>
            <a:endParaRPr lang="ru-RU" sz="3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017270" y="3973830"/>
            <a:ext cx="97542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Актуальные</a:t>
            </a:r>
            <a:r>
              <a:rPr lang="en-US" altLang="ru-RU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цены</a:t>
            </a:r>
            <a:r>
              <a:rPr lang="en-US" altLang="ru-RU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смотрите</a:t>
            </a:r>
            <a:r>
              <a:rPr lang="en-US" altLang="ru-RU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на</a:t>
            </a:r>
            <a:r>
              <a:rPr lang="en-US" altLang="ru-RU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сайте</a:t>
            </a:r>
            <a:r>
              <a:rPr lang="en-US" altLang="ru-RU" sz="2800" b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12twelve.ru</a:t>
            </a:r>
            <a:endParaRPr lang="en-US" altLang="ru-RU" sz="2800" b="1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RAND_LOGO_8233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44" name="Прямоугольник 43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Внешний аккумулятор с защитой от микробов, 5000 мАч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P322.233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906120" y="3619440"/>
            <a:ext cx="9572400" cy="54630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белый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ABS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6.3 x 1.5 x 9.4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0.17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/>
              </a:rPr>
              <a:t>МСК 2555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карманного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размера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5000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сделан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ABS-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добавлением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антимикробного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агента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Biomaster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дополнительную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защиту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вредоносных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бактерий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Антимикробный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агент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находится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только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поверхности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поэтому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эффективность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защитных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свойств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течением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времени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изменится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Товар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протестирован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соответствии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международным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стандартом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антибактериальной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эффективности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ISO 22196,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100%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безопасен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пользователей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/>
              </a:rPr>
              <a:t>Устройство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оснащено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литий-полимерным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класса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5000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позволяющим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3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micro USB: 5 В / 2 А; 2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порта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USB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5 В / 2 А; 4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светодиодных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индикатора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передней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панели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показывающие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уровень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подарочной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коробке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подробной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информацией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антимикробном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агенте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Biomaster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1390.00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026" name="Picture 2" descr="https://12twelve.ru/upload/image/p322.233__p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9" y="1143000"/>
            <a:ext cx="9657531" cy="96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BRAND_LOGO_8154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21" name="Прямоугольник 220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Тонкий беспроводной внешний аккумулятор на 4000 мАч, 5W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P324.871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23" name="Прямоугольник 222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0038A8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4" name="PREVIEW_5681_81541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25" name="Прямоугольник 224"/>
          <p:cNvSpPr/>
          <p:nvPr/>
        </p:nvSpPr>
        <p:spPr>
          <a:xfrm>
            <a:off x="1088712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Прямоугольник 225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7" name="PREVIEW_5682_81541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28" name="Прямоугольник 227"/>
          <p:cNvSpPr/>
          <p:nvPr/>
        </p:nvSpPr>
        <p:spPr>
          <a:xfrm>
            <a:off x="9906120" y="4762440"/>
            <a:ext cx="9572400" cy="37702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нержавеющая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сталь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12 x 7 x 1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0.002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1524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Тонкий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5W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встроенной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литиево-полимерной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батареей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4 000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надежном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алюминиевом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корпусе.Оборудован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кнопкой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включения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/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выключения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индикатором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уровня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аккумулятора.Напряжение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составляет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5V/2,1,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- 5V/1.5A. 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напряжения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– 5W. 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999.00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20482" name="Picture 2" descr="https://12twelve.ru/upload/image/p324.871__m_4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r="4939"/>
          <a:stretch>
            <a:fillRect/>
          </a:stretch>
        </p:blipFill>
        <p:spPr bwMode="auto">
          <a:xfrm>
            <a:off x="0" y="0"/>
            <a:ext cx="9611244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BRAND_LOGO_81535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64" name="Прямоугольник 163"/>
          <p:cNvSpPr/>
          <p:nvPr/>
        </p:nvSpPr>
        <p:spPr>
          <a:xfrm>
            <a:off x="9906120" y="1905120"/>
            <a:ext cx="8381880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Карманный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внешний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аккумулятор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на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5000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мАч</a:t>
            </a:r>
            <a:endParaRPr lang="en-US" sz="3600" b="0" strike="noStrike" spc="-1" dirty="0">
              <a:latin typeface="Arial" panose="020B0604020202020204"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P324.761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3A75C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7" name="PREVIEW_7358_81535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68" name="Прямоугольник 167"/>
          <p:cNvSpPr/>
          <p:nvPr/>
        </p:nvSpPr>
        <p:spPr>
          <a:xfrm>
            <a:off x="1088712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" name="Прямоугольник 168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0" name="PREVIEW_7355_81535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71" name="Прямоугольник 170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D81E05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2" name="PREVIEW_7357_81535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73" name="Прямоугольник 172"/>
          <p:cNvSpPr/>
          <p:nvPr/>
        </p:nvSpPr>
        <p:spPr>
          <a:xfrm>
            <a:off x="12582360" y="400068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4" name="PREVIEW_7356_81535"/>
          <p:cNvPicPr/>
          <p:nvPr/>
        </p:nvPicPr>
        <p:blipFill>
          <a:blip r:embed="rId5"/>
          <a:stretch>
            <a:fillRect/>
          </a:stretch>
        </p:blipFill>
        <p:spPr>
          <a:xfrm>
            <a:off x="1262052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75" name="Прямоугольник 174"/>
          <p:cNvSpPr/>
          <p:nvPr/>
        </p:nvSpPr>
        <p:spPr>
          <a:xfrm>
            <a:off x="9906120" y="4762440"/>
            <a:ext cx="9410580" cy="47243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ABS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8.8 x 6.2 x 1.3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0.12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</a:t>
            </a:r>
            <a:r>
              <a:rPr lang="en-US" sz="2000" b="1" spc="-1" dirty="0">
                <a:solidFill>
                  <a:srgbClr val="7661F4"/>
                </a:solidFill>
                <a:latin typeface="Trebuchet MS" panose="020B0603020202020204"/>
              </a:rPr>
              <a:t>7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20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Куда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пошли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ваш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всегда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!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ультра-компактности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5 000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поместится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ваш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карман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Корпус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сделан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ABS.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Энергии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заряженного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литий-полимерного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высокой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плотности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класса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хватит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ваш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трех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Двойной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USB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разъем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заряжать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одновременно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световые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индикаторы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отображают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уровень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напоминая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о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необходимости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подзарядить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Напряжение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5V/2A;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напряжение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USB 1: 5V/2A, USB 2: 5V/1A. 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76" name="Прямоугольник 175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1090.00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24578" name="Picture 2" descr="https://12twelve.ru/upload/image/p324.761__p_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2" y="1904760"/>
            <a:ext cx="8697716" cy="869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BRAND_LOGO_81537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85" name="Прямоугольник 184"/>
          <p:cNvSpPr/>
          <p:nvPr/>
        </p:nvSpPr>
        <p:spPr>
          <a:xfrm>
            <a:off x="9906120" y="1905120"/>
            <a:ext cx="9572400" cy="164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rebuchet MS" panose="020B0603020202020204"/>
              </a:rPr>
              <a:t>Внешний аккумулятор из переработанного ABS-пластика RCS, 5 000 мАч</a:t>
            </a:r>
            <a:endParaRPr lang="en-US" sz="3500" b="0" strike="noStrike" spc="-1">
              <a:latin typeface="Arial" panose="020B0604020202020204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P322.613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87" name="Прямоугольник 186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8" name="PREVIEW_21026_81537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89" name="Прямоугольник 188"/>
          <p:cNvSpPr/>
          <p:nvPr/>
        </p:nvSpPr>
        <p:spPr>
          <a:xfrm>
            <a:off x="1088712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Прямоугольник 189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1" name="PREVIEW_21027_81537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92" name="Прямоугольник 191"/>
          <p:cNvSpPr/>
          <p:nvPr/>
        </p:nvSpPr>
        <p:spPr>
          <a:xfrm>
            <a:off x="9906120" y="4762440"/>
            <a:ext cx="9572400" cy="47243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белый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ABS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9.8 x 6.5 x 1.6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0.149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600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 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Карманный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5000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корпусом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ABS-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/>
              </a:rPr>
              <a:t>Содержание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вторсырья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22%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хватит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современный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двух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Световые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индикаторы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подскажут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оставшийся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уровень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энергии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долговечный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литий-полимерный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высокой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плотности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класса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А.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micro USB: 5 В / 2 А;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Type-C: 5 В / 2.4 А;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USB: 5 В / 2.4 А;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Type-C: 5 В / 2 А.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аксессуары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ПВХ.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TPE,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фирменной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коробке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FSC® mix.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1690.00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23554" name="Picture 2" descr="https://12twelve.ru/upload/image/p322.613__g_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43000"/>
            <a:ext cx="9597905" cy="959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BRAND_LOGO_81539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02" name="Прямоугольник 201"/>
          <p:cNvSpPr/>
          <p:nvPr/>
        </p:nvSpPr>
        <p:spPr>
          <a:xfrm>
            <a:off x="9906120" y="1905120"/>
            <a:ext cx="9339143" cy="11326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1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Внешний</a:t>
            </a:r>
            <a:r>
              <a:rPr lang="en-US" sz="31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1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аккумулятор</a:t>
            </a:r>
            <a:r>
              <a:rPr lang="en-US" sz="3100" b="1" strike="noStrike" spc="-1" dirty="0">
                <a:solidFill>
                  <a:srgbClr val="000000"/>
                </a:solidFill>
                <a:latin typeface="Trebuchet MS" panose="020B0603020202020204"/>
              </a:rPr>
              <a:t> Urban Vitamin Pasadena с </a:t>
            </a:r>
            <a:r>
              <a:rPr lang="en-US" sz="31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быстрой</a:t>
            </a:r>
            <a:r>
              <a:rPr lang="en-US" sz="31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1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зарядкой</a:t>
            </a:r>
            <a:r>
              <a:rPr lang="en-US" sz="3100" b="1" strike="noStrike" spc="-1" dirty="0">
                <a:solidFill>
                  <a:srgbClr val="000000"/>
                </a:solidFill>
                <a:latin typeface="Trebuchet MS" panose="020B0603020202020204"/>
              </a:rPr>
              <a:t> PD, 18 </a:t>
            </a:r>
            <a:r>
              <a:rPr lang="en-US" sz="31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Вт</a:t>
            </a:r>
            <a:r>
              <a:rPr lang="en-US" sz="3100" b="1" strike="noStrike" spc="-1" dirty="0">
                <a:solidFill>
                  <a:srgbClr val="000000"/>
                </a:solidFill>
                <a:latin typeface="Trebuchet MS" panose="020B0603020202020204"/>
              </a:rPr>
              <a:t>, 20000 </a:t>
            </a:r>
            <a:r>
              <a:rPr lang="en-US" sz="31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мАч</a:t>
            </a:r>
            <a:endParaRPr lang="en-US" sz="3100" b="0" strike="noStrike" spc="-1" dirty="0">
              <a:latin typeface="Arial" panose="020B0604020202020204"/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P322.753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0F4C8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PREVIEW_16037_81539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06" name="Прямоугольник 205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7" name="PREVIEW_16035_81539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08" name="Прямоугольник 207"/>
          <p:cNvSpPr/>
          <p:nvPr/>
        </p:nvSpPr>
        <p:spPr>
          <a:xfrm>
            <a:off x="1174428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Прямоугольник 208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0" name="PREVIEW_16036_81539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11" name="Прямоугольник 210"/>
          <p:cNvSpPr/>
          <p:nvPr/>
        </p:nvSpPr>
        <p:spPr>
          <a:xfrm>
            <a:off x="9906120" y="4762440"/>
            <a:ext cx="9572400" cy="47243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белый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ABS, PC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15.5 x 6.3 x 2.3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0.525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472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современный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надежный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Pasadena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Urban Vitamin.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обладает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повышенной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20 000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достаточно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современный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!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технологии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PD (Power Delivery)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заряжать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повышенной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iPhone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50%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займет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30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минут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оснащено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долговечным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класса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порта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USB-A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порт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позволяют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заряжать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3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одновременно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Urban Vitamin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поставляются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фирменных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коробках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.</a:t>
            </a:r>
            <a:r>
              <a:rPr lang="ru-RU" sz="20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 smtClean="0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Type-C: 5В/3А, 9В/2А;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Micro USB: 5В/2А, 9В/2А;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Type-C: 5В/3А, 9В/2А, 12В/1,5А;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USB: 5В/2,4А, 9В/2А, 12В/1,5А.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3990.00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22530" name="Picture 2" descr="https://12twelve.ru/upload/image/p322.753__m_4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5"/>
          <a:stretch>
            <a:fillRect/>
          </a:stretch>
        </p:blipFill>
        <p:spPr bwMode="auto">
          <a:xfrm>
            <a:off x="-9450" y="0"/>
            <a:ext cx="952500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BRAND_LOGO_81540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15" name="Прямоугольник 214"/>
          <p:cNvSpPr/>
          <p:nvPr/>
        </p:nvSpPr>
        <p:spPr>
          <a:xfrm>
            <a:off x="9906120" y="1905120"/>
            <a:ext cx="9572400" cy="164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rebuchet MS" panose="020B0603020202020204"/>
              </a:rPr>
              <a:t>Внешний аккумулятор из переработанного пластика RCS, 5000 мАч</a:t>
            </a:r>
            <a:endParaRPr lang="en-US" sz="3500" b="0" strike="noStrike" spc="-1">
              <a:latin typeface="Arial" panose="020B0604020202020204"/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P322.379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9906120" y="3619440"/>
            <a:ext cx="9572400" cy="50321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коричневый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бамбук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FSC®,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ABS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10.1 x 6.5 x 1.5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0.137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435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Карманный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5000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ABS-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бамбука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вторсырья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20%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общего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Сертификация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контроль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цепочки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Несмотря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компактный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размер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хватит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современный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3-х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Световые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индикаторы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подскажут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когда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следует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само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Type-C: 5 В / 2 А;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micro USB: 5 В / 2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 / 2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 mix.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TPE,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1790.00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21506" name="Picture 2" descr="https://12twelve.ru/upload/image/P322.379__M_400__a18c296f5a49405d9918430a6a34db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0" r="6384"/>
          <a:stretch>
            <a:fillRect/>
          </a:stretch>
        </p:blipFill>
        <p:spPr bwMode="auto">
          <a:xfrm>
            <a:off x="0" y="0"/>
            <a:ext cx="9544050" cy="1130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BRAND_LOGO_81532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41" name="Прямоугольник 140"/>
          <p:cNvSpPr/>
          <p:nvPr/>
        </p:nvSpPr>
        <p:spPr>
          <a:xfrm>
            <a:off x="9906120" y="1905120"/>
            <a:ext cx="9572400" cy="138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rebuchet MS" panose="020B0603020202020204"/>
              </a:rPr>
              <a:t>Внешний аккумулятор из переработанного пластика RCS с функцией беспроводной зарядки, 8000 мАч</a:t>
            </a:r>
            <a:endParaRPr lang="en-US" sz="2800" b="0" strike="noStrike" spc="-1">
              <a:latin typeface="Arial" panose="020B0604020202020204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P322.389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43" name="Прямоугольник 142"/>
          <p:cNvSpPr/>
          <p:nvPr/>
        </p:nvSpPr>
        <p:spPr>
          <a:xfrm>
            <a:off x="9906120" y="3619440"/>
            <a:ext cx="9572400" cy="5339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коричневый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бамбук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FSC®,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ABS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13.5 x 7.1 x 1.9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0.215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316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8000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ABS-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бамбука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вторсырья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20%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общего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Сертификация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контроль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цепочки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Поддерживает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через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USB-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порт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помощью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порты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micro USB и Type-C.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хватит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современный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4-х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micro USB: 5 В / 2 А;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Type-C: 5 В / 2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 / 2.4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 / 1 А (5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).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 mix.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TPE,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44" name="Прямоугольник 143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3290.00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25602" name="Picture 2" descr="https://12twelve.ru/upload/image/P322.389__M_400__05ff6441b744404eb915d13bf65edac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r="26689"/>
          <a:stretch>
            <a:fillRect/>
          </a:stretch>
        </p:blipFill>
        <p:spPr bwMode="auto">
          <a:xfrm>
            <a:off x="0" y="1"/>
            <a:ext cx="963930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BRAND_LOGO_81529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23" name="Прямоугольник 122"/>
          <p:cNvSpPr/>
          <p:nvPr/>
        </p:nvSpPr>
        <p:spPr>
          <a:xfrm>
            <a:off x="9906120" y="1905120"/>
            <a:ext cx="9572400" cy="131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600" b="1" strike="noStrike" spc="-1">
                <a:solidFill>
                  <a:srgbClr val="000000"/>
                </a:solidFill>
                <a:latin typeface="Trebuchet MS" panose="020B0603020202020204"/>
              </a:rPr>
              <a:t>Внешний аккумулятор Terra из переработанного алюминия RCS с быстрой зарядкой, 18 Вт, 10 000 мАч</a:t>
            </a:r>
            <a:endParaRPr lang="en-US" sz="2600" b="0" strike="noStrike" spc="-1">
              <a:latin typeface="Arial" panose="020B0604020202020204"/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P322.692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9906120" y="3619440"/>
            <a:ext cx="9572400" cy="57092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серый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алюминий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ABS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14.3 x 6.7 x 1.7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0.301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178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Terra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быстрой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алюминия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ABS-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вторсырья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27%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общего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Сертификация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контроль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цепочки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Алюминий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теряет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характеристик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процессе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поэтому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использовать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снова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снова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!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оснащено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долговечным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литий-полимерным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класса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10 000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Порт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поддерживает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быструю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18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также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течение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3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аксессуары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ПВХ.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алюминия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TPE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rPET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 mix.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USB: 5 / 3 А, 9 В / 2 А, 12 В / 1,5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Type-C: 5 В / 3 А, 9 В / 2 А, 12 В / 1,5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Type-C: 5 В / 3 А, 9 В / 2 А, 12 В / 1,5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micro USB: 5 В / 2 А, 9 В / 2 А, 12 В / 1,5 А.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3990.00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2290" name="Picture 2" descr="https://12twelve.ru/upload/image/P322.692__M_400__eba0dfc814fa4ef984225cd56586048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 b="6221"/>
          <a:stretch>
            <a:fillRect/>
          </a:stretch>
        </p:blipFill>
        <p:spPr bwMode="auto">
          <a:xfrm>
            <a:off x="0" y="0"/>
            <a:ext cx="9515246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RAND_LOGO_81527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04" name="Прямоугольник 103"/>
          <p:cNvSpPr/>
          <p:nvPr/>
        </p:nvSpPr>
        <p:spPr>
          <a:xfrm>
            <a:off x="9906120" y="1905120"/>
            <a:ext cx="9439155" cy="1157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Внешний</a:t>
            </a:r>
            <a:r>
              <a:rPr lang="en-US" sz="32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аккумулятор</a:t>
            </a:r>
            <a:r>
              <a:rPr lang="en-US" sz="3200" b="1" strike="noStrike" spc="-1" dirty="0">
                <a:solidFill>
                  <a:srgbClr val="000000"/>
                </a:solidFill>
                <a:latin typeface="Trebuchet MS" panose="020B0603020202020204"/>
              </a:rPr>
              <a:t> Urban Vitamin Alameda с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быстрой</a:t>
            </a:r>
            <a:r>
              <a:rPr lang="en-US" sz="32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зарядкой</a:t>
            </a:r>
            <a:r>
              <a:rPr lang="en-US" sz="3200" b="1" strike="noStrike" spc="-1" dirty="0">
                <a:solidFill>
                  <a:srgbClr val="000000"/>
                </a:solidFill>
                <a:latin typeface="Trebuchet MS" panose="020B0603020202020204"/>
              </a:rPr>
              <a:t> PD, 18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Вт</a:t>
            </a:r>
            <a:r>
              <a:rPr lang="en-US" sz="3200" b="1" strike="noStrike" spc="-1" dirty="0">
                <a:solidFill>
                  <a:srgbClr val="000000"/>
                </a:solidFill>
                <a:latin typeface="Trebuchet MS" panose="020B0603020202020204"/>
              </a:rPr>
              <a:t>, 10000 </a:t>
            </a:r>
            <a:r>
              <a:rPr lang="en-US" sz="32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мАч</a:t>
            </a:r>
            <a:endParaRPr lang="en-US" sz="3200" b="0" strike="noStrike" spc="-1" dirty="0">
              <a:latin typeface="Arial" panose="020B0604020202020204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P322.701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28578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7" name="PREVIEW_16163_81527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08" name="Прямоугольник 107"/>
          <p:cNvSpPr/>
          <p:nvPr/>
        </p:nvSpPr>
        <p:spPr>
          <a:xfrm>
            <a:off x="1088712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Прямоугольник 108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0" name="PREVIEW_16033_81527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11" name="Прямоугольник 110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2" name="PREVIEW_16034_81527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13" name="Прямоугольник 112"/>
          <p:cNvSpPr/>
          <p:nvPr/>
        </p:nvSpPr>
        <p:spPr>
          <a:xfrm>
            <a:off x="9906120" y="4762440"/>
            <a:ext cx="9572400" cy="47243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ABS, PC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9.5 x 6.3 x 2.3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0.326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168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Alameda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Urban Vitamin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способен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современный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долгого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ожидания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технологии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PD (Power Delivery)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заряжать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повышенной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iPhone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50%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займет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30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минут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оснащено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долговечным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класса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10000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порта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USB-A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порт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Type-C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заряжать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3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одновременно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Type-C: 5 В/3 А, 9 В/2 А;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Micro USB: 5 В/2 А, 9 В/2 А;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Type-C: 5 В/3 А, 9 В/2 А, 12 В/1,5 А;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USB: 5 В/2,4 А, 9 В/2 А, 12 В/1,5 А.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3290.00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0242" name="Picture 2" descr="https://12twelve.ru/upload/image/p322.701__p_5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7" y="818535"/>
            <a:ext cx="9578825" cy="957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BRAND_LOGO_81528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17" name="Прямоугольник 116"/>
          <p:cNvSpPr/>
          <p:nvPr/>
        </p:nvSpPr>
        <p:spPr>
          <a:xfrm>
            <a:off x="9906120" y="1905120"/>
            <a:ext cx="9572400" cy="16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Карманный внешний аккумулятор в алюминиевом корпусе на 10000 мАч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P322.075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19" name="Прямоугольник 118"/>
          <p:cNvSpPr/>
          <p:nvPr/>
        </p:nvSpPr>
        <p:spPr>
          <a:xfrm>
            <a:off x="9906120" y="3619440"/>
            <a:ext cx="9572400" cy="46935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синий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алюминий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, ABS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9 x 6 x 2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0.002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160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Куда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пошли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ваш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всегда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компактности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внешний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10 000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поместится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ваш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карман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Корпус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сделан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прочного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алюминия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Энергии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заряженного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литий-полимерного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высокой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плотности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хватит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ваш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пяти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световые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индикаторы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отображают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уровень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напоминая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о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необходимости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подзарядить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Напряжение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составляет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5V/2A. 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1999.00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1266" name="Picture 2" descr="https://12twelve.ru/upload/image/p322.075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0" b="13538"/>
          <a:stretch>
            <a:fillRect/>
          </a:stretch>
        </p:blipFill>
        <p:spPr bwMode="auto">
          <a:xfrm>
            <a:off x="0" y="0"/>
            <a:ext cx="947911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BRAND_LOGO_81536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79" name="Прямоугольник 178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Беспроводная колонка Funk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180" name="Прямоугольник 179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P328.151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9906120" y="3238560"/>
            <a:ext cx="8686680" cy="38010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ABS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9.3 x 9.3 x 11.8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0.4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613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5W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современном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BT 4.2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отличное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соединение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расстоянии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метров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Встроенный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2000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4-5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воспроизведения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одном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Также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предусмотрен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микрофон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звонков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handsfree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2490.00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4098" name="Picture 2" descr="https://12twelve.ru/upload/image/p328.151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4"/>
          <a:stretch>
            <a:fillRect/>
          </a:stretch>
        </p:blipFill>
        <p:spPr bwMode="auto">
          <a:xfrm>
            <a:off x="0" y="0"/>
            <a:ext cx="9535708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BRAND_LOGO_82332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50" name="Прямоугольник 49"/>
          <p:cNvSpPr/>
          <p:nvPr/>
        </p:nvSpPr>
        <p:spPr>
          <a:xfrm>
            <a:off x="9906120" y="1905120"/>
            <a:ext cx="9572400" cy="16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Док-станция для беспроводной зарядки с фоторамкой Bamboo, 5 Вт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P308.139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906120" y="3619440"/>
            <a:ext cx="9572400" cy="43858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коричневый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бамбук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, ABS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10.2 x 13.7 x 16.2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0.23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</a:t>
            </a:r>
            <a:r>
              <a:rPr lang="en-US" sz="2000" b="0" strike="noStrike" spc="-1" dirty="0">
                <a:solidFill>
                  <a:srgbClr val="7661F4"/>
                </a:solidFill>
                <a:latin typeface="Trebuchet MS" panose="020B0603020202020204"/>
              </a:rPr>
              <a:t>2023 </a:t>
            </a:r>
            <a:r>
              <a:rPr lang="en-US" sz="2000" b="0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0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бамбука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акриловая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рамка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фотографий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(15х10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).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150-сантиметровым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TPE (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ПВХ).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скользит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даже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гладких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поверхностях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резиновым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ножкам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поддерживающих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стандарт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QI (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Android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последнего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поколения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iPhone 8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выше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).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 / 2 А;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 / 1 А - 5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1490.00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2050" name="Picture 2" descr="https://12twelve.ru/upload/image/p308.139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7" r="11388"/>
          <a:stretch>
            <a:fillRect/>
          </a:stretch>
        </p:blipFill>
        <p:spPr bwMode="auto">
          <a:xfrm>
            <a:off x="0" y="0"/>
            <a:ext cx="9468465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RAND_LOGO_82333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56" name="Прямоугольник 55"/>
          <p:cNvSpPr/>
          <p:nvPr/>
        </p:nvSpPr>
        <p:spPr>
          <a:xfrm>
            <a:off x="9906120" y="1905120"/>
            <a:ext cx="9572400" cy="157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300" b="1" strike="noStrike" spc="-1">
                <a:solidFill>
                  <a:srgbClr val="000000"/>
                </a:solidFill>
                <a:latin typeface="Trebuchet MS" panose="020B0603020202020204"/>
              </a:rPr>
              <a:t>Док-станция из пробки и пшеничной соломы с функцией беспроводной зарядки, 5 Вт</a:t>
            </a:r>
            <a:endParaRPr lang="en-US" sz="3300" b="0" strike="noStrike" spc="-1">
              <a:latin typeface="Arial" panose="020B0604020202020204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P308.099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906120" y="3619440"/>
            <a:ext cx="9470451" cy="41088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хаки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пробка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волокно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пшеничной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соломы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x 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x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1.9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0.095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/>
              </a:rPr>
              <a:t>МСК 825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сделана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пшеничной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соломы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(35%) с ABS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пробки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подключения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предусмотрен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встроенный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120-сантиметровый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пшеничной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соломы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TPE.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совместима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поддерживающими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стандарт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QI (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Android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последнего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поколения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iPhone 8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выше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).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5В/2А.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5/1А, 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ПВХ.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999.00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3074" name="Picture 2" descr="https://12twelve.ru/upload/image/p308.099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7" r="8844"/>
          <a:stretch>
            <a:fillRect/>
          </a:stretch>
        </p:blipFill>
        <p:spPr bwMode="auto">
          <a:xfrm>
            <a:off x="0" y="0"/>
            <a:ext cx="940947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BRAND_LOGO_81538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96" name="Прямоугольник 195"/>
          <p:cNvSpPr/>
          <p:nvPr/>
        </p:nvSpPr>
        <p:spPr>
          <a:xfrm>
            <a:off x="9906120" y="1905120"/>
            <a:ext cx="9572400" cy="16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Док-станция Oregon из переработанного пластика RCS и пробки FSC®, 10 Вт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P308.589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98" name="Прямоугольник 197"/>
          <p:cNvSpPr/>
          <p:nvPr/>
        </p:nvSpPr>
        <p:spPr>
          <a:xfrm>
            <a:off x="9906120" y="3619440"/>
            <a:ext cx="9572400" cy="56477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коричневый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ABS,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пробка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FSC® 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10.4 x 10.4 x 2.1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0.146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570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Oregon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ABS-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RCS,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пробки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вторсырья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33%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общего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Сертификация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контроль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цепочки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стандарта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QI: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Android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последних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поколений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iPhone 8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выше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120-сантиметровый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TPE,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фирменной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коробке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 mix.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Type-C: 5 В / 2 А; 9 В / 2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 / 1 А; 9 В / 1.1 А (10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).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аксессуары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ПВХ.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1600.00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5364" name="Picture 4" descr="https://12twelve.ru/upload/image/p308.589__b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787471" cy="978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BRAND_LOGO_81533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47" name="Прямоугольник 146"/>
          <p:cNvSpPr/>
          <p:nvPr/>
        </p:nvSpPr>
        <p:spPr>
          <a:xfrm>
            <a:off x="9906120" y="1905120"/>
            <a:ext cx="9572400" cy="160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400" b="1" strike="noStrike" spc="-1">
                <a:solidFill>
                  <a:srgbClr val="000000"/>
                </a:solidFill>
                <a:latin typeface="Trebuchet MS" panose="020B0603020202020204"/>
              </a:rPr>
              <a:t>Док-станция из переработанного пластика RCS для быстрой зарядки, 15 Вт</a:t>
            </a:r>
            <a:endParaRPr lang="en-US" sz="3400" b="0" strike="noStrike" spc="-1">
              <a:latin typeface="Arial" panose="020B0604020202020204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P308.433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49" name="Прямоугольник 148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0" name="PREVIEW_20075_81533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51" name="Прямоугольник 150"/>
          <p:cNvSpPr/>
          <p:nvPr/>
        </p:nvSpPr>
        <p:spPr>
          <a:xfrm>
            <a:off x="1088712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Прямоугольник 151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3" name="PREVIEW_20076_81533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154" name="Прямоугольник 153"/>
          <p:cNvSpPr/>
          <p:nvPr/>
        </p:nvSpPr>
        <p:spPr>
          <a:xfrm>
            <a:off x="9906120" y="4762440"/>
            <a:ext cx="9572400" cy="47243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белый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ABS,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TPE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x 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x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0.6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0.097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357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быстрой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ABS-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вторичного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66%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общего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совместима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Android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последних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поколений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iPhone 8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выше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аксессуары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ПВХ.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длиной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120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TPE.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крафт-коробке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 mix.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 / 2 А; 9 В / 2 А; 12 В / 1.5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 / 1 А; 9 В / 1.1 А; 9 В / 1.67 А (15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).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55" name="Прямоугольник 154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1390.00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6386" name="Picture 2" descr="https://12twelve.ru/upload/image/P308.433__G_300__c673767de9f6451ebb2a0fb092bea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468465" cy="946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BRAND_LOGO_81530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29" name="Прямоугольник 128"/>
          <p:cNvSpPr/>
          <p:nvPr/>
        </p:nvSpPr>
        <p:spPr>
          <a:xfrm>
            <a:off x="9906120" y="1905120"/>
            <a:ext cx="9324855" cy="11818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3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Док-станция</a:t>
            </a:r>
            <a:r>
              <a:rPr lang="en-US" sz="3300" b="1" strike="noStrike" spc="-1" dirty="0">
                <a:solidFill>
                  <a:srgbClr val="000000"/>
                </a:solidFill>
                <a:latin typeface="Trebuchet MS" panose="020B0603020202020204"/>
              </a:rPr>
              <a:t> Ontario 2-в-1 с </a:t>
            </a:r>
            <a:r>
              <a:rPr lang="en-US" sz="33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органайзером</a:t>
            </a:r>
            <a:r>
              <a:rPr lang="en-US" sz="33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3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из</a:t>
            </a:r>
            <a:r>
              <a:rPr lang="en-US" sz="33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3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переработанного</a:t>
            </a:r>
            <a:r>
              <a:rPr lang="en-US" sz="33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3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пластика</a:t>
            </a:r>
            <a:r>
              <a:rPr lang="en-US" sz="3300" b="1" strike="noStrike" spc="-1" dirty="0">
                <a:solidFill>
                  <a:srgbClr val="000000"/>
                </a:solidFill>
                <a:latin typeface="Trebuchet MS" panose="020B0603020202020204"/>
              </a:rPr>
              <a:t> RCS, 10 </a:t>
            </a:r>
            <a:r>
              <a:rPr lang="en-US" sz="33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Вт</a:t>
            </a:r>
            <a:endParaRPr lang="en-US" sz="3300" b="0" strike="noStrike" spc="-1" dirty="0">
              <a:latin typeface="Arial" panose="020B0604020202020204"/>
            </a:endParaRPr>
          </a:p>
        </p:txBody>
      </p:sp>
      <p:sp>
        <p:nvSpPr>
          <p:cNvPr id="130" name="Прямоугольник 129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P308.423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31" name="Прямоугольник 130"/>
          <p:cNvSpPr/>
          <p:nvPr/>
        </p:nvSpPr>
        <p:spPr>
          <a:xfrm>
            <a:off x="9906120" y="3619440"/>
            <a:ext cx="9572400" cy="59554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белый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бамбук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FSC®,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ABS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22.1 x 9.5 x 4.2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0.247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231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Ontario 2-в-1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ABS-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вторичного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31%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общего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Основание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выполнено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бамбука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заряжать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одновременно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либо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другие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девайсы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технологии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QI.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Оригинальная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деталь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встроенный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органайзер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офисных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принадлежностей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4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слота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ручек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карандашей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отделение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визитных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карточек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канцелярских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скрепок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длиной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120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TPE.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Упакована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фирменную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крафтовую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коробку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 mix.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Type-C;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 / 2 А; 9 В / 2 А.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 / 1 А; 9 В / 1.1 А (10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).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Зарегистрированный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®.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3690.00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9458" name="Picture 2" descr="https://12twelve.ru/upload/image/P308.423__M_400__ea69f23cfbb64b448ec98e5b4cf0ff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1" r="25634"/>
          <a:stretch>
            <a:fillRect/>
          </a:stretch>
        </p:blipFill>
        <p:spPr bwMode="auto">
          <a:xfrm>
            <a:off x="19050" y="-19107"/>
            <a:ext cx="9639300" cy="113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BRAND_LOGO_81531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35" name="Прямоугольник 134"/>
          <p:cNvSpPr/>
          <p:nvPr/>
        </p:nvSpPr>
        <p:spPr>
          <a:xfrm>
            <a:off x="9906120" y="1905120"/>
            <a:ext cx="9439155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Док-станция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беспроводной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зарядки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с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фоторамкой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, 5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Вт</a:t>
            </a:r>
            <a:endParaRPr lang="en-US" sz="3600" b="0" strike="noStrike" spc="-1" dirty="0">
              <a:latin typeface="Arial" panose="020B0604020202020204"/>
            </a:endParaRPr>
          </a:p>
        </p:txBody>
      </p:sp>
      <p:sp>
        <p:nvSpPr>
          <p:cNvPr id="136" name="Прямоугольник 135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P308.041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37" name="Прямоугольник 136"/>
          <p:cNvSpPr/>
          <p:nvPr/>
        </p:nvSpPr>
        <p:spPr>
          <a:xfrm>
            <a:off x="9906120" y="3619440"/>
            <a:ext cx="9572400" cy="40780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ABS,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полипропилен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25.4 x 12.8 x 1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0.258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252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Любимые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снимки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всегда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будут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виду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дополненной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фоторамкой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Рамка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фотографий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размером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10х15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micro USB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TPE (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ПВХ).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совместима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поддерживающими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стандарт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Qi: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Android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последнего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поколения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iPhone 8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выше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 В/2 А;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5/1A — 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1720.00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7410" name="Picture 2" descr="https://12twelve.ru/upload/image/p308.041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4" r="9428"/>
          <a:stretch>
            <a:fillRect/>
          </a:stretch>
        </p:blipFill>
        <p:spPr bwMode="auto">
          <a:xfrm>
            <a:off x="0" y="0"/>
            <a:ext cx="962025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BRAND_LOGO_81522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67" name="Прямоугольник 66"/>
          <p:cNvSpPr/>
          <p:nvPr/>
        </p:nvSpPr>
        <p:spPr>
          <a:xfrm>
            <a:off x="9906120" y="1905120"/>
            <a:ext cx="9572400" cy="16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Док-станция Light up для беспроводной зарядки с подставкой для ручек, 5W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P308.791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9906120" y="3619440"/>
            <a:ext cx="9572400" cy="57092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ABS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11.8 x 7.6 x 10.9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0.235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88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телефон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этим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аксессуаром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2 в 1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подставки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ручек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Просто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поместите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мобильное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поверхность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автоматически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начнет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заряжаться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необычному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корпуса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выгравированный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логотип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подсвечиваться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делая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ваш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бренд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максимально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заметным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Подставка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ручек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прекрасно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подойдет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хранения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мелких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предметов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поможет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поддерживать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чистоту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порядок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рабочем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столе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использоваться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работы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мобильными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девайсами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поддерживающими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стандарт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Qi*,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такими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Android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последнего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поколения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iPhone 8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выше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USB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длиной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1,5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метра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Напряжение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5V/3A.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Напряжение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5V/1A 5W. *Qi —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стандарт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разработанный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Консорциумом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электромагнитной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энергии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индукционной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передачи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энергии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расстояние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4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2620.00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8434" name="Picture 2" descr="https://12twelve.ru/upload/image/p308.791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1"/>
          <a:stretch>
            <a:fillRect/>
          </a:stretch>
        </p:blipFill>
        <p:spPr bwMode="auto">
          <a:xfrm>
            <a:off x="0" y="0"/>
            <a:ext cx="9517115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RAND_LOGO_82334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62" name="Прямоугольник 61"/>
          <p:cNvSpPr/>
          <p:nvPr/>
        </p:nvSpPr>
        <p:spPr>
          <a:xfrm>
            <a:off x="9906120" y="1905120"/>
            <a:ext cx="9572400" cy="16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Стерилизатор UV-C Rena с функцией беспроводной зарядки, 5 Вт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P301.132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906120" y="3619440"/>
            <a:ext cx="9572400" cy="546303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серый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ABS,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бамбук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20.4 x 12.6 x 4.3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0.399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>
                <a:solidFill>
                  <a:srgbClr val="7661F4"/>
                </a:solidFill>
                <a:latin typeface="Trebuchet MS" panose="020B0603020202020204"/>
              </a:rPr>
              <a:t>МСК 77 </a:t>
            </a:r>
            <a:r>
              <a:rPr lang="en-US" sz="2000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Многофункциональный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стерилизатор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UV-C,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убивающий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99,9%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бактерий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находящихся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внутри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Просто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поместите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украшения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защитную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маску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стерилизовать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помощи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технологии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UV-C.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выполнить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быструю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очистку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90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секунд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минут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Лампы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UV-C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нетоксичны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сделаны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использования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ртути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отличие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многих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УФ-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ламп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рынке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Кроме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стерилизации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работает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только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закрытой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крышке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автоматически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отключается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открывании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защитит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вас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воздействия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света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UV-C.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Лампы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рассчитаны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10 000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использования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верхней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расположена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выполненная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бамбука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100-сантиметровый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TPE (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ПВХ).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5 В / 1,5 А;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5 / 1А - 5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Длина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волны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UV-C 270-280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нм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2150.00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4098" name="Picture 2" descr="https://12twelve.ru/upload/image/p301.132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8" r="8128"/>
          <a:stretch>
            <a:fillRect/>
          </a:stretch>
        </p:blipFill>
        <p:spPr bwMode="auto">
          <a:xfrm>
            <a:off x="0" y="-9230"/>
            <a:ext cx="9544050" cy="113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BRAND_LOGO_81543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38" name="Прямоугольник 237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Беспроводная док-станция Aria со встроенными цифровыми часами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P308.693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40" name="Прямоугольник 239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1" name="PREVIEW_8130_81543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42" name="Прямоугольник 241"/>
          <p:cNvSpPr/>
          <p:nvPr/>
        </p:nvSpPr>
        <p:spPr>
          <a:xfrm>
            <a:off x="1088712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Прямоугольник 242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4" name="PREVIEW_7627_81543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245" name="Прямоугольник 244"/>
          <p:cNvSpPr/>
          <p:nvPr/>
        </p:nvSpPr>
        <p:spPr>
          <a:xfrm>
            <a:off x="9906120" y="4762440"/>
            <a:ext cx="9572400" cy="47243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белый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ABS,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алюминий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8.1 x 8.1 x 4.4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0.256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41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Функциональность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скандинавский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воплотились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нашей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новой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Aria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встроенными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цифровыми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своему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док-станция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прекрасно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смотреться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вашем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рабочем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месте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прикроватной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тумбочке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Корпус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прочного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алюминия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полиуретана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Micro-USB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длиной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1,5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метра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Подходит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мобильных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девайсов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поддерживающих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стандарт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Qi.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напряжение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5V / 2A.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напряжение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5V / 1A. 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46" name="Прямоугольник 245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2990.00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3314" name="Picture 2" descr="https://12twelve.ru/upload/image/p308.693__m_4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15682"/>
          <a:stretch>
            <a:fillRect/>
          </a:stretch>
        </p:blipFill>
        <p:spPr bwMode="auto">
          <a:xfrm>
            <a:off x="0" y="0"/>
            <a:ext cx="9535326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BRAND_LOGO_81542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232" name="Прямоугольник 231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Колонка Ovate 5 Вт с беспроводной зарядкой 15 Вт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233" name="Прямоугольник 232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P329.449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34" name="Прямоугольник 233"/>
          <p:cNvSpPr/>
          <p:nvPr/>
        </p:nvSpPr>
        <p:spPr>
          <a:xfrm>
            <a:off x="9906120" y="3619440"/>
            <a:ext cx="9572400" cy="5339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коричневый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ABS,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бамбук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x 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x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12.8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0.65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32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Ovate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моментально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запомнится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необычной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форме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Выполнена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бамбука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ABS-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Оснащена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двум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встроенным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катушкам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разместить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вертикально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горизонтально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будет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использовать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проводов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2200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достаточно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слушать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музыку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перерыва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пользуетесь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рекомендуем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подключить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к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BT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работает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расстоянии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метров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micro USB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длиной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120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TPE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ПВХ.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4900.00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14338" name="Picture 2" descr="https://12twelve.ru/upload/image/p329.449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0" t="158" r="15171"/>
          <a:stretch>
            <a:fillRect/>
          </a:stretch>
        </p:blipFill>
        <p:spPr bwMode="auto">
          <a:xfrm>
            <a:off x="0" y="-14514"/>
            <a:ext cx="9610785" cy="1132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BRAND_LOGO_81523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73" name="Прямоугольник 72"/>
          <p:cNvSpPr/>
          <p:nvPr/>
        </p:nvSpPr>
        <p:spPr>
          <a:xfrm>
            <a:off x="9906120" y="1905120"/>
            <a:ext cx="9572400" cy="16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Колонка Oregon из переработанного пластика RCS и пробки FSC®, 10 Вт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P329.619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9906120" y="3619440"/>
            <a:ext cx="9572400" cy="5339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коричневый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ABS,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пробка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 FSC® 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16.6 x 6.8 x 6.5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0.424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89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Беспроводная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Oregon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пробки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ABS-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вторсырья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: 25%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общего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Сертификация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контроль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цепочки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поставок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оснащена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1200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слушать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музыку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перерыва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BT 5.3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гарантирует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стабильное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соединение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расстоянии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метров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микрофон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ответа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звонки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фирменной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коробке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FSC® mix.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TPE,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аксессуары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ПВХ.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3700.00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3074" name="Picture 2" descr="https://12twelve.ru/upload/image/p329.619__m_4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23"/>
          <a:stretch>
            <a:fillRect/>
          </a:stretch>
        </p:blipFill>
        <p:spPr bwMode="auto">
          <a:xfrm>
            <a:off x="0" y="0"/>
            <a:ext cx="9544050" cy="113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MAIN_PHOTO 81526"/>
          <p:cNvPicPr/>
          <p:nvPr/>
        </p:nvPicPr>
        <p:blipFill>
          <a:blip r:embed="rId1"/>
          <a:stretch>
            <a:fillRect/>
          </a:stretch>
        </p:blipFill>
        <p:spPr>
          <a:xfrm>
            <a:off x="571680" y="1143000"/>
            <a:ext cx="9019800" cy="9019800"/>
          </a:xfrm>
          <a:prstGeom prst="rect">
            <a:avLst/>
          </a:prstGeom>
          <a:ln w="0">
            <a:noFill/>
          </a:ln>
        </p:spPr>
      </p:pic>
      <p:pic>
        <p:nvPicPr>
          <p:cNvPr id="97" name="BRAND_LOGO_81526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98" name="Прямоугольник 97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Кабель 6-в-1 Ohio из переработанного пластика RCS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P302.861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9906120" y="3619440"/>
            <a:ext cx="9572400" cy="51603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TPE, PET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x 3.6 x 120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0.048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147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Ohio 6-в-1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длиной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120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сделан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4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разъема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использовать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USB C, USB A,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Type-C,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IOS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выход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micro USB.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Детали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древесины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вишни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FSC®,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TPE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оплеткой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полиэстера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вторсырья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46%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крафт-упаковке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FSC® mix.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ПВХ.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синхронизации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Максимальная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 smtClean="0">
                <a:solidFill>
                  <a:srgbClr val="404040"/>
                </a:solidFill>
                <a:latin typeface="Trebuchet MS" panose="020B0603020202020204"/>
              </a:rPr>
              <a:t>проводимость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:</a:t>
            </a:r>
            <a:endParaRPr lang="en-US" sz="2000" strike="noStrike" spc="-1" dirty="0" smtClean="0">
              <a:solidFill>
                <a:srgbClr val="404040"/>
              </a:solidFill>
              <a:latin typeface="Trebuchet MS" panose="020B0603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5 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В / 2 А.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1190.00 ₽</a:t>
            </a:r>
            <a:endParaRPr lang="en-US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Прямоугольник 246"/>
          <p:cNvSpPr/>
          <p:nvPr/>
        </p:nvSpPr>
        <p:spPr>
          <a:xfrm>
            <a:off x="0" y="0"/>
            <a:ext cx="20097360" cy="11305800"/>
          </a:xfrm>
          <a:prstGeom prst="rect">
            <a:avLst/>
          </a:prstGeom>
          <a:solidFill>
            <a:srgbClr val="7661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Прямоугольник 247"/>
          <p:cNvSpPr/>
          <p:nvPr/>
        </p:nvSpPr>
        <p:spPr>
          <a:xfrm>
            <a:off x="952560" y="1905120"/>
            <a:ext cx="7029000" cy="169892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4800" b="1" strike="noStrike" spc="-1" dirty="0" err="1" smtClean="0">
                <a:solidFill>
                  <a:srgbClr val="FFFFFF"/>
                </a:solidFill>
                <a:latin typeface="Trebuchet MS" panose="020B0603020202020204"/>
              </a:rPr>
              <a:t>Подписывай</a:t>
            </a:r>
            <a:r>
              <a:rPr lang="ru-RU" sz="4800" b="1" strike="noStrike" spc="-1" dirty="0" err="1" smtClean="0">
                <a:solidFill>
                  <a:srgbClr val="FFFFFF"/>
                </a:solidFill>
                <a:latin typeface="Trebuchet MS" panose="020B0603020202020204"/>
              </a:rPr>
              <a:t>тесь</a:t>
            </a:r>
            <a:endParaRPr lang="en-US" sz="4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tabLst>
                <a:tab pos="0" algn="l"/>
              </a:tabLst>
            </a:pP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/>
              </a:rPr>
              <a:t>на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/>
              </a:rPr>
              <a:t> </a:t>
            </a:r>
            <a:r>
              <a:rPr lang="en-US" sz="4800" b="1" strike="noStrike" spc="-1" dirty="0" err="1">
                <a:solidFill>
                  <a:schemeClr val="bg1"/>
                </a:solidFill>
                <a:latin typeface="Trebuchet MS" panose="020B0603020202020204"/>
              </a:rPr>
              <a:t>наш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/>
              </a:rPr>
              <a:t> </a:t>
            </a:r>
            <a:r>
              <a:rPr lang="en-US" sz="4800" b="1" strike="noStrike" spc="-1" dirty="0" err="1">
                <a:solidFill>
                  <a:srgbClr val="FFFFFF"/>
                </a:solidFill>
                <a:latin typeface="Trebuchet MS" panose="020B0603020202020204"/>
              </a:rPr>
              <a:t>tg-канал</a:t>
            </a:r>
            <a:r>
              <a:rPr lang="en-US" sz="4800" b="1" strike="noStrike" spc="-1" dirty="0">
                <a:solidFill>
                  <a:srgbClr val="FFFFFF"/>
                </a:solidFill>
                <a:latin typeface="Trebuchet MS" panose="020B0603020202020204"/>
              </a:rPr>
              <a:t>!</a:t>
            </a:r>
            <a:endParaRPr lang="en-US" sz="4800" b="0" strike="noStrike" spc="-1" dirty="0">
              <a:latin typeface="Arial" panose="020B0604020202020204"/>
            </a:endParaRPr>
          </a:p>
        </p:txBody>
      </p:sp>
      <p:pic>
        <p:nvPicPr>
          <p:cNvPr id="249" name="Logo Slide 3"/>
          <p:cNvPicPr/>
          <p:nvPr/>
        </p:nvPicPr>
        <p:blipFill>
          <a:blip r:embed="rId1"/>
          <a:stretch>
            <a:fillRect/>
          </a:stretch>
        </p:blipFill>
        <p:spPr>
          <a:xfrm>
            <a:off x="952560" y="9686880"/>
            <a:ext cx="2666520" cy="666360"/>
          </a:xfrm>
          <a:prstGeom prst="rect">
            <a:avLst/>
          </a:prstGeom>
          <a:ln w="0">
            <a:noFill/>
          </a:ln>
        </p:spPr>
      </p:pic>
      <p:pic>
        <p:nvPicPr>
          <p:cNvPr id="250" name="QR Slid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52560" y="3809880"/>
            <a:ext cx="3333240" cy="3333240"/>
          </a:xfrm>
          <a:prstGeom prst="rect">
            <a:avLst/>
          </a:prstGeom>
          <a:ln w="0">
            <a:noFill/>
          </a:ln>
        </p:spPr>
      </p:pic>
      <p:pic>
        <p:nvPicPr>
          <p:cNvPr id="251" name="Cover Image Slid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019320" y="0"/>
            <a:ext cx="17078040" cy="11305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BRAND_LOGO_81520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61" name="Прямоугольник 60"/>
          <p:cNvSpPr/>
          <p:nvPr/>
        </p:nvSpPr>
        <p:spPr>
          <a:xfrm>
            <a:off x="9906120" y="1905120"/>
            <a:ext cx="9572400" cy="1498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100" b="1" strike="noStrike" spc="-1">
                <a:solidFill>
                  <a:srgbClr val="000000"/>
                </a:solidFill>
                <a:latin typeface="Trebuchet MS" panose="020B0603020202020204"/>
              </a:rPr>
              <a:t>Колонка из переработанного пластика RCS с фонариком и солнечной батареей, IPX5, 3 Вт</a:t>
            </a:r>
            <a:endParaRPr lang="en-US" sz="3100" b="0" strike="noStrike" spc="-1">
              <a:latin typeface="Arial" panose="020B0604020202020204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P331.031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9906120" y="3619440"/>
            <a:ext cx="9572400" cy="5924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ABS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9.1 x 4.2 x 9.1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0.232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77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слушать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музыку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подкасты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?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Предлагаем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перевести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увлечение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новый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уровень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делать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экологично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!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Компактная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3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ABS-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оснащена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солнечной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панелью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коэффициентом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преобразования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19%.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400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непрерывное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воспроизведение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а Bluetooth 5.3 —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плавное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подключение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чистый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звук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Дальность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действия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— 10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метров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позвонят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тянуться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телефоном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нужно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оснащена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микрофоном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ответа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звонки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встроенный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яркий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светодиод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исполняющий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роль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фонарика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IPX5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гарантирует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защиту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брызг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направлении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поэтому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можете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наслаждаться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любимыми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треками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у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бассейна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пляже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Скорость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солнечной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батареи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5 В / 80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кабель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TPE.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ПВХ.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Поставляется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крафтовой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упаковке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FSC®.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имеют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сертификат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RCS,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гарантирует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контроль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1790.00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2050" name="Picture 2" descr="https://12twelve.ru/upload/image/P331.031__M_400__e4cd2bf596ec44a68a6853e2aa3c1e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23"/>
          <a:stretch>
            <a:fillRect/>
          </a:stretch>
        </p:blipFill>
        <p:spPr bwMode="auto">
          <a:xfrm>
            <a:off x="0" y="0"/>
            <a:ext cx="9525000" cy="1132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BRAND_LOGO_81518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50" name="Прямоугольник 49"/>
          <p:cNvSpPr/>
          <p:nvPr/>
        </p:nvSpPr>
        <p:spPr>
          <a:xfrm>
            <a:off x="9906120" y="1905120"/>
            <a:ext cx="9572400" cy="80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Беспроводная колонка Aria, 5W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9906120" y="266688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P328.673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010880" y="361944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" name="PREVIEW_7760_81518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54" name="Прямоугольник 53"/>
          <p:cNvSpPr/>
          <p:nvPr/>
        </p:nvSpPr>
        <p:spPr>
          <a:xfrm>
            <a:off x="10887120" y="360036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Прямоугольник 54"/>
          <p:cNvSpPr/>
          <p:nvPr/>
        </p:nvSpPr>
        <p:spPr>
          <a:xfrm>
            <a:off x="10868040" y="361944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6" name="PREVIEW_5748_81518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361944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57" name="Прямоугольник 56"/>
          <p:cNvSpPr/>
          <p:nvPr/>
        </p:nvSpPr>
        <p:spPr>
          <a:xfrm>
            <a:off x="9906120" y="4381560"/>
            <a:ext cx="9572400" cy="50321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белый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ABS,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алюминий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6.9 x 3.9 x 3.5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0.217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63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Ищете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функциональную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?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Nordic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 W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создана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именно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вас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Корпус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сделан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прочного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алюминия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ABS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покрытием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“soft touch”.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переносить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наличию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PU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ремешка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Интегрированный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микрофон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отвечать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через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входящие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звонки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а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наличие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BT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версии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5.0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улучшенную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скорость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большой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диапазон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передачи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данных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(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сравнению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старыми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версиями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BT).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батареи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600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хватит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6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беспрерывной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работы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колонки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Упакована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подарочную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2850.00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5122" name="Picture 2" descr="https://12twelve.ru/upload/image/p328.673__m_4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/>
          <a:stretch>
            <a:fillRect/>
          </a:stretch>
        </p:blipFill>
        <p:spPr bwMode="auto">
          <a:xfrm>
            <a:off x="-29028" y="0"/>
            <a:ext cx="9457652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BRAND_LOGO_81534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158" name="Прямоугольник 157"/>
          <p:cNvSpPr/>
          <p:nvPr/>
        </p:nvSpPr>
        <p:spPr>
          <a:xfrm>
            <a:off x="9906120" y="1905120"/>
            <a:ext cx="7896105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Наушники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Bamboo Free Flow TWS с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чехлом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для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зарядки</a:t>
            </a:r>
            <a:endParaRPr lang="en-US" sz="3600" b="0" strike="noStrike" spc="-1" dirty="0">
              <a:latin typeface="Arial" panose="020B0604020202020204"/>
            </a:endParaRPr>
          </a:p>
        </p:txBody>
      </p:sp>
      <p:sp>
        <p:nvSpPr>
          <p:cNvPr id="159" name="Прямоугольник 158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P329.061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60" name="Прямоугольник 159"/>
          <p:cNvSpPr/>
          <p:nvPr/>
        </p:nvSpPr>
        <p:spPr>
          <a:xfrm>
            <a:off x="9906120" y="3619440"/>
            <a:ext cx="9572400" cy="46935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ABS,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бамбук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8.1 x 3.8 x 2.9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0.085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1272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ru-RU" sz="2000" b="1" strike="noStrike" spc="-1" dirty="0" smtClean="0">
              <a:solidFill>
                <a:srgbClr val="7661F4"/>
              </a:solidFill>
              <a:latin typeface="Trebuchet MS" panose="020B0603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Наслаждайтесь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любимой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музыкой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этими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чехлом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Аккумулятор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35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полностью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заряжается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помощи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чехла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500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автоматического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сопряжения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подключаются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к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смартфону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планшету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средней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громкости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позволяют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слушать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музыку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3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Оснащены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BT 5.0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надежного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соединения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расстоянии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10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метров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микрофон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ответа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звонки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Поставляются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силиконовыми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вкладышами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3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размеров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Сделаны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натурального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бамбука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ABS-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161" name="Прямоугольник 160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2490.00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9218" name="Picture 2" descr="https://12twelve.ru/upload/image/p329.061__m_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r="2976"/>
          <a:stretch>
            <a:fillRect/>
          </a:stretch>
        </p:blipFill>
        <p:spPr bwMode="auto">
          <a:xfrm>
            <a:off x="0" y="0"/>
            <a:ext cx="941070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BRAND_LOGO_81525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92" name="Прямоугольник 91"/>
          <p:cNvSpPr/>
          <p:nvPr/>
        </p:nvSpPr>
        <p:spPr>
          <a:xfrm>
            <a:off x="9906120" y="1905120"/>
            <a:ext cx="9572400" cy="168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Беспроводные наушники Urban Vitamin Alamo с активным шумоподавлением ANC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P329.715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9906120" y="3619440"/>
            <a:ext cx="9572400" cy="5339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синий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ABS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6.2 x 5 x 2.5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0.19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95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 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Наслаждайтесь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любимой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музыкой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посторонних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звуков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активного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шумоподавления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ANC (Active Noise Cancelling).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Если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хотите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слышать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окружающую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среду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просто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переключитесь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другой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режим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одним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касанием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Alamo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работают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одном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кейс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увеличить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время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еще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20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Модель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сконструирована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таким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образом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выдавать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сбалансированный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звук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оснащены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встроенным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микрофоном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сенсорной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функцией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ответа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звонок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Степень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защиты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IPX 4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позволяет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использовать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устройство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улице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бояться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попасть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дождь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Уровень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шумоподавления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ANC: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25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дБ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Urban Vitamin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ПВХ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упакованы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лишнего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5600.00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8194" name="Picture 2" descr="https://12twelve.ru/upload/image/p329.715__b_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r="7860"/>
          <a:stretch>
            <a:fillRect/>
          </a:stretch>
        </p:blipFill>
        <p:spPr bwMode="auto">
          <a:xfrm>
            <a:off x="0" y="0"/>
            <a:ext cx="9525000" cy="1130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BRAND_LOGO_81524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79" name="Прямоугольник 78"/>
          <p:cNvSpPr/>
          <p:nvPr/>
        </p:nvSpPr>
        <p:spPr>
          <a:xfrm>
            <a:off x="9906120" y="1905120"/>
            <a:ext cx="9572400" cy="124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Trebuchet MS" panose="020B0603020202020204"/>
              </a:rPr>
              <a:t>Беспроводные наушники Urban Vitamin Napa</a:t>
            </a:r>
            <a:endParaRPr lang="en-US" sz="3600" b="0" strike="noStrike" spc="-1">
              <a:latin typeface="Arial" panose="020B0604020202020204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P329.721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10010880" y="4000680"/>
            <a:ext cx="666360" cy="666360"/>
          </a:xfrm>
          <a:prstGeom prst="rect">
            <a:avLst/>
          </a:prstGeom>
          <a:solidFill>
            <a:srgbClr val="28578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2" name="PREVIEW_14093_81524"/>
          <p:cNvPicPr/>
          <p:nvPr/>
        </p:nvPicPr>
        <p:blipFill>
          <a:blip r:embed="rId2"/>
          <a:stretch>
            <a:fillRect/>
          </a:stretch>
        </p:blipFill>
        <p:spPr>
          <a:xfrm>
            <a:off x="1004904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83" name="Прямоугольник 82"/>
          <p:cNvSpPr/>
          <p:nvPr/>
        </p:nvSpPr>
        <p:spPr>
          <a:xfrm>
            <a:off x="10887120" y="3981600"/>
            <a:ext cx="704520" cy="704520"/>
          </a:xfrm>
          <a:prstGeom prst="rect">
            <a:avLst/>
          </a:prstGeom>
          <a:solidFill>
            <a:srgbClr val="7061F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" name="Прямоугольник 83"/>
          <p:cNvSpPr/>
          <p:nvPr/>
        </p:nvSpPr>
        <p:spPr>
          <a:xfrm>
            <a:off x="10868040" y="4000680"/>
            <a:ext cx="666360" cy="666360"/>
          </a:xfrm>
          <a:prstGeom prst="rect">
            <a:avLst/>
          </a:prstGeom>
          <a:solidFill>
            <a:srgbClr val="3D332B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" name="PREVIEW_14095_81524"/>
          <p:cNvPicPr/>
          <p:nvPr/>
        </p:nvPicPr>
        <p:blipFill>
          <a:blip r:embed="rId3"/>
          <a:stretch>
            <a:fillRect/>
          </a:stretch>
        </p:blipFill>
        <p:spPr>
          <a:xfrm>
            <a:off x="1090620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86" name="Прямоугольник 85"/>
          <p:cNvSpPr/>
          <p:nvPr/>
        </p:nvSpPr>
        <p:spPr>
          <a:xfrm>
            <a:off x="11725200" y="4000680"/>
            <a:ext cx="666360" cy="666360"/>
          </a:xfrm>
          <a:prstGeom prst="rect">
            <a:avLst/>
          </a:prstGeom>
          <a:solidFill>
            <a:srgbClr val="F2F3F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7" name="PREVIEW_14094_81524"/>
          <p:cNvPicPr/>
          <p:nvPr/>
        </p:nvPicPr>
        <p:blipFill>
          <a:blip r:embed="rId4"/>
          <a:stretch>
            <a:fillRect/>
          </a:stretch>
        </p:blipFill>
        <p:spPr>
          <a:xfrm>
            <a:off x="11763360" y="4000680"/>
            <a:ext cx="666360" cy="666360"/>
          </a:xfrm>
          <a:prstGeom prst="rect">
            <a:avLst/>
          </a:prstGeom>
          <a:ln w="0">
            <a:noFill/>
          </a:ln>
        </p:spPr>
      </p:pic>
      <p:sp>
        <p:nvSpPr>
          <p:cNvPr id="88" name="Прямоугольник 87"/>
          <p:cNvSpPr/>
          <p:nvPr/>
        </p:nvSpPr>
        <p:spPr>
          <a:xfrm>
            <a:off x="9906120" y="4762440"/>
            <a:ext cx="9410580" cy="46935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черный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ABS, PC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2.6 x 5.6 x 3.9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b="1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b="0" strike="noStrike" spc="-1" dirty="0">
                <a:solidFill>
                  <a:srgbClr val="000000"/>
                </a:solidFill>
                <a:latin typeface="Trebuchet MS" panose="020B0603020202020204"/>
              </a:rPr>
              <a:t>0.199 </a:t>
            </a:r>
            <a:r>
              <a:rPr lang="en-US" sz="2000" b="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99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Готовы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услышать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по-настоящему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басы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?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Тогда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Napa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Urban Vitamin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вас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!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Невероятный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звук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компактной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Стильные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работают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перерыва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после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легко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подзарядить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с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помощью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кейса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рассчитанного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20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дополнительных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2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встроенных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микрофона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обеспечивают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безупречное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звучание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время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телефонных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звонков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Просто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коснитесь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сенсора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чтобы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начать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завершить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вызов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Степень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защиты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IPX 5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делает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устойчивыми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к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погодным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условиям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поту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брызгам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поэтому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они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идеально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подойдут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для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занятий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спортом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свежем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воздухе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Urban Vitamin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содержат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ПВХ и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упакованы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лишнего</a:t>
            </a:r>
            <a:r>
              <a:rPr lang="en-US" sz="2000" b="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b="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пластика</a:t>
            </a:r>
            <a:r>
              <a:rPr lang="en-US" sz="2000" b="0" strike="noStrike" spc="-1" dirty="0" smtClean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5290.00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7170" name="Picture 2" descr="https://12twelve.ru/upload/image/p329.721__m_4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8310"/>
          <a:stretch>
            <a:fillRect/>
          </a:stretch>
        </p:blipFill>
        <p:spPr bwMode="auto">
          <a:xfrm>
            <a:off x="0" y="1"/>
            <a:ext cx="9525000" cy="1131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RAND_LOGO_81513"/>
          <p:cNvPicPr/>
          <p:nvPr/>
        </p:nvPicPr>
        <p:blipFill>
          <a:blip r:embed="rId1"/>
          <a:stretch>
            <a:fillRect/>
          </a:stretch>
        </p:blipFill>
        <p:spPr>
          <a:xfrm>
            <a:off x="10049040" y="1143000"/>
            <a:ext cx="2704680" cy="761760"/>
          </a:xfrm>
          <a:prstGeom prst="rect">
            <a:avLst/>
          </a:prstGeom>
          <a:ln w="0">
            <a:noFill/>
          </a:ln>
        </p:spPr>
      </p:pic>
      <p:sp>
        <p:nvSpPr>
          <p:cNvPr id="44" name="Прямоугольник 43"/>
          <p:cNvSpPr/>
          <p:nvPr/>
        </p:nvSpPr>
        <p:spPr>
          <a:xfrm>
            <a:off x="9906120" y="1905120"/>
            <a:ext cx="8739068" cy="12557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Беспроводные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наушники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Terra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из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переработанного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3600" b="1" strike="noStrike" spc="-1" dirty="0" err="1">
                <a:solidFill>
                  <a:srgbClr val="000000"/>
                </a:solidFill>
                <a:latin typeface="Trebuchet MS" panose="020B0603020202020204"/>
              </a:rPr>
              <a:t>алюминия</a:t>
            </a:r>
            <a:r>
              <a:rPr lang="en-US" sz="3600" b="1" strike="noStrike" spc="-1" dirty="0">
                <a:solidFill>
                  <a:srgbClr val="000000"/>
                </a:solidFill>
                <a:latin typeface="Trebuchet MS" panose="020B0603020202020204"/>
              </a:rPr>
              <a:t> RCS</a:t>
            </a:r>
            <a:endParaRPr lang="en-US" sz="3600" b="0" strike="noStrike" spc="-1" dirty="0">
              <a:latin typeface="Arial" panose="020B0604020202020204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906120" y="3048120"/>
            <a:ext cx="9572400" cy="6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7F7F7F"/>
                </a:solidFill>
                <a:latin typeface="Trebuchet MS" panose="020B0603020202020204"/>
              </a:rPr>
              <a:t>P329.892</a:t>
            </a:r>
            <a:endParaRPr lang="en-US" sz="2000" b="0" strike="noStrike" spc="-1" dirty="0">
              <a:latin typeface="Arial" panose="020B0604020202020204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906120" y="3619440"/>
            <a:ext cx="9426909" cy="59554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Цвет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товара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серый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алюминий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переработанный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 ABS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Размер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6.1 x 3 x 4.8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7F7F7F"/>
                </a:solidFill>
                <a:latin typeface="Trebuchet MS" panose="020B0603020202020204"/>
              </a:rPr>
              <a:t>Вес</a:t>
            </a:r>
            <a:r>
              <a:rPr lang="en-US" sz="2000" strike="noStrike" spc="-1" dirty="0">
                <a:solidFill>
                  <a:srgbClr val="7F7F7F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Trebuchet MS" panose="020B0603020202020204"/>
              </a:rPr>
              <a:t>0.086 </a:t>
            </a:r>
            <a:r>
              <a:rPr lang="en-US" sz="2000" strike="noStrike" spc="-1" dirty="0" err="1">
                <a:solidFill>
                  <a:srgbClr val="000000"/>
                </a:solidFill>
                <a:latin typeface="Trebuchet MS" panose="020B0603020202020204"/>
              </a:rPr>
              <a:t>кг</a:t>
            </a: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7661F4"/>
                </a:solidFill>
                <a:latin typeface="Trebuchet MS" panose="020B0603020202020204"/>
              </a:rPr>
              <a:t>МСК 56 </a:t>
            </a:r>
            <a:r>
              <a:rPr lang="en-US" sz="2000" b="1" strike="noStrike" spc="-1" dirty="0" err="1">
                <a:solidFill>
                  <a:srgbClr val="7661F4"/>
                </a:solidFill>
                <a:latin typeface="Trebuchet MS" panose="020B0603020202020204"/>
              </a:rPr>
              <a:t>шт</a:t>
            </a:r>
            <a:r>
              <a:rPr lang="en-US" sz="2000" b="1" strike="noStrike" spc="-1" dirty="0" smtClean="0">
                <a:solidFill>
                  <a:srgbClr val="7661F4"/>
                </a:solidFill>
                <a:latin typeface="Trebuchet MS" panose="020B0603020202020204"/>
              </a:rPr>
              <a:t>.</a:t>
            </a:r>
            <a:endParaRPr lang="en-US" sz="2000" b="1" strike="noStrike" spc="-1" dirty="0">
              <a:solidFill>
                <a:srgbClr val="7661F4"/>
              </a:solidFill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endParaRPr lang="en-US" sz="2000" strike="noStrike" spc="-1" dirty="0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Беспроводные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Terra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придутся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душе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любит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чистое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звучание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мощные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басы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удобно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носить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прочно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держатся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ушах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практически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незаметны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благодаря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своему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дизайну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сможете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слушать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музыку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или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подкасты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без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подзарядки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а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затем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зарядить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1,5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часа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помощи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чехла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емкостью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300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мАч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Наушники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работают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расстоянии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до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10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метров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поддерживают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Bluetooth 5.3,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что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обеспечивает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плавное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соединение.Наушники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Terra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изготовлены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алюминия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сертифицированного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RCS.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Это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наиболее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экологичный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: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алюминий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можно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перерабатывать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снова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снова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и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он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потеряет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свойства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Также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создании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использовался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ABS-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пластик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В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комплект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входит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зарядный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шнур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Type-C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алюминия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TPE и PET.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Все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материалы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имеют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сертификат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RSC.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Количество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которые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использовались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при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создании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гаджета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,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составляет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64%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общего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веса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изделия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Не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содержит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ПВХ.Сертификация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RCS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гарантирует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полный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контроль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цепочки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поставок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переработанных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 </a:t>
            </a:r>
            <a:r>
              <a:rPr lang="en-US" sz="2000" strike="noStrike" spc="-1" dirty="0" err="1">
                <a:solidFill>
                  <a:srgbClr val="404040"/>
                </a:solidFill>
                <a:latin typeface="Trebuchet MS" panose="020B0603020202020204"/>
              </a:rPr>
              <a:t>материалов</a:t>
            </a:r>
            <a:r>
              <a:rPr lang="en-US" sz="2000" strike="noStrike" spc="-1" dirty="0">
                <a:solidFill>
                  <a:srgbClr val="404040"/>
                </a:solidFill>
                <a:latin typeface="Trebuchet MS" panose="020B0603020202020204"/>
              </a:rPr>
              <a:t>.</a:t>
            </a:r>
            <a:endParaRPr lang="en-US" sz="2000" strike="noStrike" spc="-1" dirty="0">
              <a:latin typeface="Arial" panose="020B0604020202020204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906120" y="9429840"/>
            <a:ext cx="9572400" cy="756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1800" b="0" strike="noStrike" spc="-1">
              <a:latin typeface="Arial" panose="020B0604020202020204"/>
            </a:endParaRPr>
          </a:p>
          <a:p>
            <a:pPr>
              <a:lnSpc>
                <a:spcPct val="80000"/>
              </a:lnSpc>
              <a:spcAft>
                <a:spcPts val="500"/>
              </a:spcAft>
              <a:tabLst>
                <a:tab pos="0" algn="l"/>
              </a:tabLst>
            </a:pPr>
            <a:r>
              <a:rPr lang="en-US" sz="3200" b="0" strike="noStrike" spc="-1">
                <a:solidFill>
                  <a:srgbClr val="404040"/>
                </a:solidFill>
                <a:latin typeface="Trebuchet MS" panose="020B0603020202020204"/>
              </a:rPr>
              <a:t>Цена: 3990.00 ₽</a:t>
            </a:r>
            <a:endParaRPr lang="en-US" sz="3200" b="0" strike="noStrike" spc="-1">
              <a:latin typeface="Arial" panose="020B0604020202020204"/>
            </a:endParaRPr>
          </a:p>
        </p:txBody>
      </p:sp>
      <p:pic>
        <p:nvPicPr>
          <p:cNvPr id="6146" name="Picture 2" descr="https://12twelve.ru/upload/image/P329.892__M_400__c4615e76ec3f4a6f99f3adc52682f5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0"/>
          <a:stretch>
            <a:fillRect/>
          </a:stretch>
        </p:blipFill>
        <p:spPr bwMode="auto">
          <a:xfrm>
            <a:off x="-5395" y="-19050"/>
            <a:ext cx="9499921" cy="1131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24331</Words>
  <Application>WPS Presentation</Application>
  <PresentationFormat>Произвольный</PresentationFormat>
  <Paragraphs>416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SimSun</vt:lpstr>
      <vt:lpstr>Wingdings</vt:lpstr>
      <vt:lpstr>Calibri</vt:lpstr>
      <vt:lpstr>Symbol</vt:lpstr>
      <vt:lpstr>Arial</vt:lpstr>
      <vt:lpstr>Trebuchet MS</vt:lpstr>
      <vt:lpstr>Trebuchet MS</vt:lpstr>
      <vt:lpstr>Microsoft YaHei</vt:lpstr>
      <vt:lpstr>Arial Unicode MS</vt:lpstr>
      <vt:lpstr>DejaVu Sans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Анастасия С</cp:lastModifiedBy>
  <cp:revision>21</cp:revision>
  <dcterms:created xsi:type="dcterms:W3CDTF">2025-09-10T10:22:00Z</dcterms:created>
  <dcterms:modified xsi:type="dcterms:W3CDTF">2026-01-30T07:33:34Z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27</vt:r8>
  </property>
  <property fmtid="{D5CDD505-2E9C-101B-9397-08002B2CF9AE}" pid="3" name="ICV">
    <vt:lpwstr>CEE24C452973436DB9B0CA490399DC20_12</vt:lpwstr>
  </property>
  <property fmtid="{D5CDD505-2E9C-101B-9397-08002B2CF9AE}" pid="4" name="KSOProductBuildVer">
    <vt:lpwstr>1049-12.2.0.23196</vt:lpwstr>
  </property>
</Properties>
</file>