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10.svg" ContentType="image/svg+xml"/>
  <Override PartName="/ppt/media/image112.svg" ContentType="image/svg+xml"/>
  <Override PartName="/ppt/media/image114.svg" ContentType="image/svg+xml"/>
  <Override PartName="/ppt/media/image116.svg" ContentType="image/svg+xml"/>
  <Override PartName="/ppt/media/image126.svg" ContentType="image/svg+xml"/>
  <Override PartName="/ppt/media/image128.svg" ContentType="image/svg+xml"/>
  <Override PartName="/ppt/media/image13.svg" ContentType="image/svg+xml"/>
  <Override PartName="/ppt/media/image140.svg" ContentType="image/svg+xml"/>
  <Override PartName="/ppt/media/image146.svg" ContentType="image/svg+xml"/>
  <Override PartName="/ppt/media/image149.svg" ContentType="image/svg+xml"/>
  <Override PartName="/ppt/media/image15.svg" ContentType="image/svg+xml"/>
  <Override PartName="/ppt/media/image151.svg" ContentType="image/svg+xml"/>
  <Override PartName="/ppt/media/image153.svg" ContentType="image/svg+xml"/>
  <Override PartName="/ppt/media/image155.svg" ContentType="image/svg+xml"/>
  <Override PartName="/ppt/media/image157.svg" ContentType="image/svg+xml"/>
  <Override PartName="/ppt/media/image17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.svg" ContentType="image/svg+xml"/>
  <Override PartName="/ppt/media/image30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9.svg" ContentType="image/svg+xml"/>
  <Override PartName="/ppt/media/image5.svg" ContentType="image/svg+xml"/>
  <Override PartName="/ppt/media/image51.svg" ContentType="image/svg+xml"/>
  <Override PartName="/ppt/media/image53.svg" ContentType="image/svg+xml"/>
  <Override PartName="/ppt/media/image56.svg" ContentType="image/svg+xml"/>
  <Override PartName="/ppt/media/image58.svg" ContentType="image/svg+xml"/>
  <Override PartName="/ppt/media/image62.svg" ContentType="image/svg+xml"/>
  <Override PartName="/ppt/media/image68.svg" ContentType="image/svg+xml"/>
  <Override PartName="/ppt/media/image77.svg" ContentType="image/svg+xml"/>
  <Override PartName="/ppt/media/image79.svg" ContentType="image/svg+xml"/>
  <Override PartName="/ppt/media/image81.svg" ContentType="image/svg+xml"/>
  <Override PartName="/ppt/media/image89.svg" ContentType="image/svg+xml"/>
  <Override PartName="/ppt/media/image93.svg" ContentType="image/svg+xml"/>
  <Override PartName="/ppt/media/image9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307" r:id="rId10"/>
    <p:sldId id="308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306" r:id="rId22"/>
  </p:sldIdLst>
  <p:sldSz cx="18288000" cy="10287000"/>
  <p:notesSz cx="10287000" cy="18288000"/>
  <p:embeddedFontLst>
    <p:embeddedFont>
      <p:font typeface="Geologica Cursive Bold" pitchFamily="34" charset="0"/>
      <p:bold r:id="rId26"/>
    </p:embeddedFont>
    <p:embeddedFont>
      <p:font typeface="Geologica Cursive Bold" pitchFamily="34" charset="-122"/>
      <p:bold r:id="rId27"/>
    </p:embeddedFont>
    <p:embeddedFont>
      <p:font typeface="Geologica Cursive Bold" pitchFamily="34" charset="-120"/>
      <p:bold r:id="rId28"/>
    </p:embeddedFont>
    <p:embeddedFont>
      <p:font typeface="Geologica Cursive Regular" pitchFamily="34" charset="0"/>
      <p:regular r:id="rId29"/>
    </p:embeddedFont>
    <p:embeddedFont>
      <p:font typeface="Geologica Cursive Regular" pitchFamily="34" charset="-122"/>
      <p:regular r:id="rId30"/>
    </p:embeddedFont>
    <p:embeddedFont>
      <p:font typeface="Geologica Cursive Regular" pitchFamily="34" charset="-120"/>
      <p:regular r:id="rId31"/>
    </p:embeddedFont>
    <p:embeddedFont>
      <p:font typeface="Geologica ExtraBold" pitchFamily="34" charset="0"/>
      <p:bold r:id="rId32"/>
    </p:embeddedFont>
    <p:embeddedFont>
      <p:font typeface="Geologica ExtraBold" pitchFamily="34" charset="-122"/>
      <p:bold r:id="rId33"/>
    </p:embeddedFont>
    <p:embeddedFont>
      <p:font typeface="Geologica ExtraBold" pitchFamily="34" charset="-120"/>
      <p:bold r:id="rId34"/>
    </p:embeddedFont>
    <p:embeddedFont>
      <p:font typeface="Geologica Cursive" pitchFamily="2" charset="0"/>
      <p:regular r:id="rId35"/>
      <p:bold r:id="rId36"/>
    </p:embeddedFont>
    <p:embeddedFont>
      <p:font typeface="Geologica Regular" pitchFamily="34" charset="0"/>
      <p:regular r:id="rId37"/>
    </p:embeddedFont>
    <p:embeddedFont>
      <p:font typeface="Geologica Regular" pitchFamily="34" charset="-122"/>
      <p:regular r:id="rId38"/>
    </p:embeddedFont>
    <p:embeddedFont>
      <p:font typeface="Geologica Regular" pitchFamily="34" charset="-120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77" d="100"/>
          <a:sy n="77" d="100"/>
        </p:scale>
        <p:origin x="414" y="12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18.fntdata"/><Relationship Id="rId42" Type="http://schemas.openxmlformats.org/officeDocument/2006/relationships/font" Target="fonts/font17.fntdata"/><Relationship Id="rId41" Type="http://schemas.openxmlformats.org/officeDocument/2006/relationships/font" Target="fonts/font16.fntdata"/><Relationship Id="rId40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B293C-A3E8-4DD0-81CD-DD4F797507EF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D4D57-50B6-4B13-83D0-6FB389685BA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9.svg"/><Relationship Id="rId6" Type="http://schemas.openxmlformats.org/officeDocument/2006/relationships/image" Target="../media/image8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95.svg"/><Relationship Id="rId7" Type="http://schemas.openxmlformats.org/officeDocument/2006/relationships/image" Target="../media/image94.png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91.jpe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97.png"/><Relationship Id="rId1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image" Target="../media/image101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5.pn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1" Type="http://schemas.openxmlformats.org/officeDocument/2006/relationships/image" Target="../media/image9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7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svg"/><Relationship Id="rId8" Type="http://schemas.openxmlformats.org/officeDocument/2006/relationships/image" Target="../media/image113.png"/><Relationship Id="rId7" Type="http://schemas.openxmlformats.org/officeDocument/2006/relationships/image" Target="../media/image112.svg"/><Relationship Id="rId6" Type="http://schemas.openxmlformats.org/officeDocument/2006/relationships/image" Target="../media/image1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110.svg"/><Relationship Id="rId21" Type="http://schemas.openxmlformats.org/officeDocument/2006/relationships/notesSlide" Target="../notesSlides/notesSlide12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09.png"/><Relationship Id="rId19" Type="http://schemas.openxmlformats.org/officeDocument/2006/relationships/image" Target="../media/image122.png"/><Relationship Id="rId18" Type="http://schemas.openxmlformats.org/officeDocument/2006/relationships/image" Target="../media/image121.png"/><Relationship Id="rId17" Type="http://schemas.openxmlformats.org/officeDocument/2006/relationships/image" Target="../media/image120.png"/><Relationship Id="rId16" Type="http://schemas.openxmlformats.org/officeDocument/2006/relationships/image" Target="../media/image119.png"/><Relationship Id="rId15" Type="http://schemas.openxmlformats.org/officeDocument/2006/relationships/image" Target="../media/image118.png"/><Relationship Id="rId14" Type="http://schemas.openxmlformats.org/officeDocument/2006/relationships/image" Target="../media/image117.png"/><Relationship Id="rId13" Type="http://schemas.openxmlformats.org/officeDocument/2006/relationships/image" Target="../media/image17.svg"/><Relationship Id="rId12" Type="http://schemas.openxmlformats.org/officeDocument/2006/relationships/image" Target="../media/image16.png"/><Relationship Id="rId11" Type="http://schemas.openxmlformats.org/officeDocument/2006/relationships/image" Target="../media/image116.svg"/><Relationship Id="rId10" Type="http://schemas.openxmlformats.org/officeDocument/2006/relationships/image" Target="../media/image115.png"/><Relationship Id="rId1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9.png"/><Relationship Id="rId8" Type="http://schemas.openxmlformats.org/officeDocument/2006/relationships/image" Target="../media/image128.svg"/><Relationship Id="rId7" Type="http://schemas.openxmlformats.org/officeDocument/2006/relationships/image" Target="../media/image127.png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124.jpe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0.png"/><Relationship Id="rId1" Type="http://schemas.openxmlformats.org/officeDocument/2006/relationships/image" Target="../media/image123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32.jpeg"/><Relationship Id="rId1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35.jpeg"/><Relationship Id="rId1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1.png"/><Relationship Id="rId8" Type="http://schemas.openxmlformats.org/officeDocument/2006/relationships/image" Target="../media/image140.svg"/><Relationship Id="rId7" Type="http://schemas.openxmlformats.org/officeDocument/2006/relationships/image" Target="../media/image139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38.png"/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46.svg"/><Relationship Id="rId13" Type="http://schemas.openxmlformats.org/officeDocument/2006/relationships/image" Target="../media/image145.png"/><Relationship Id="rId12" Type="http://schemas.openxmlformats.org/officeDocument/2006/relationships/image" Target="../media/image144.png"/><Relationship Id="rId11" Type="http://schemas.openxmlformats.org/officeDocument/2006/relationships/image" Target="../media/image143.png"/><Relationship Id="rId10" Type="http://schemas.openxmlformats.org/officeDocument/2006/relationships/image" Target="../media/image142.png"/><Relationship Id="rId1" Type="http://schemas.openxmlformats.org/officeDocument/2006/relationships/image" Target="../media/image137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5.svg"/><Relationship Id="rId8" Type="http://schemas.openxmlformats.org/officeDocument/2006/relationships/image" Target="../media/image154.png"/><Relationship Id="rId7" Type="http://schemas.openxmlformats.org/officeDocument/2006/relationships/image" Target="../media/image153.svg"/><Relationship Id="rId6" Type="http://schemas.openxmlformats.org/officeDocument/2006/relationships/image" Target="../media/image152.png"/><Relationship Id="rId5" Type="http://schemas.openxmlformats.org/officeDocument/2006/relationships/image" Target="../media/image151.svg"/><Relationship Id="rId4" Type="http://schemas.openxmlformats.org/officeDocument/2006/relationships/image" Target="../media/image150.png"/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57.svg"/><Relationship Id="rId10" Type="http://schemas.openxmlformats.org/officeDocument/2006/relationships/image" Target="../media/image156.png"/><Relationship Id="rId1" Type="http://schemas.openxmlformats.org/officeDocument/2006/relationships/image" Target="../media/image14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png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image" Target="../media/image15.sv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0.sv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image" Target="../media/image35.svg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0" Type="http://schemas.openxmlformats.org/officeDocument/2006/relationships/notesSlide" Target="../notesSlides/notesSlide4.xml"/><Relationship Id="rId2" Type="http://schemas.openxmlformats.org/officeDocument/2006/relationships/image" Target="../media/image32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44.png"/><Relationship Id="rId17" Type="http://schemas.openxmlformats.org/officeDocument/2006/relationships/image" Target="../media/image43.png"/><Relationship Id="rId16" Type="http://schemas.openxmlformats.org/officeDocument/2006/relationships/image" Target="../media/image42.png"/><Relationship Id="rId15" Type="http://schemas.openxmlformats.org/officeDocument/2006/relationships/image" Target="../media/image41.png"/><Relationship Id="rId14" Type="http://schemas.openxmlformats.org/officeDocument/2006/relationships/image" Target="../media/image40.png"/><Relationship Id="rId13" Type="http://schemas.openxmlformats.org/officeDocument/2006/relationships/image" Target="../media/image17.svg"/><Relationship Id="rId12" Type="http://schemas.openxmlformats.org/officeDocument/2006/relationships/image" Target="../media/image16.png"/><Relationship Id="rId11" Type="http://schemas.openxmlformats.org/officeDocument/2006/relationships/image" Target="../media/image39.svg"/><Relationship Id="rId10" Type="http://schemas.openxmlformats.org/officeDocument/2006/relationships/image" Target="../media/image38.png"/><Relationship Id="rId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svg"/><Relationship Id="rId8" Type="http://schemas.openxmlformats.org/officeDocument/2006/relationships/image" Target="../media/image50.png"/><Relationship Id="rId7" Type="http://schemas.openxmlformats.org/officeDocument/2006/relationships/image" Target="../media/image49.svg"/><Relationship Id="rId6" Type="http://schemas.openxmlformats.org/officeDocument/2006/relationships/image" Target="../media/image4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3.svg"/><Relationship Id="rId10" Type="http://schemas.openxmlformats.org/officeDocument/2006/relationships/image" Target="../media/image52.png"/><Relationship Id="rId1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svg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62.svg"/><Relationship Id="rId10" Type="http://schemas.openxmlformats.org/officeDocument/2006/relationships/image" Target="../media/image61.png"/><Relationship Id="rId1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svg"/><Relationship Id="rId8" Type="http://schemas.openxmlformats.org/officeDocument/2006/relationships/image" Target="../media/image78.png"/><Relationship Id="rId7" Type="http://schemas.openxmlformats.org/officeDocument/2006/relationships/image" Target="../media/image77.svg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74.jpe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84.png"/><Relationship Id="rId15" Type="http://schemas.openxmlformats.org/officeDocument/2006/relationships/image" Target="../media/image83.png"/><Relationship Id="rId14" Type="http://schemas.openxmlformats.org/officeDocument/2006/relationships/image" Target="../media/image82.png"/><Relationship Id="rId13" Type="http://schemas.openxmlformats.org/officeDocument/2006/relationships/image" Target="../media/image17.svg"/><Relationship Id="rId12" Type="http://schemas.openxmlformats.org/officeDocument/2006/relationships/image" Target="../media/image16.png"/><Relationship Id="rId11" Type="http://schemas.openxmlformats.org/officeDocument/2006/relationships/image" Target="../media/image81.svg"/><Relationship Id="rId10" Type="http://schemas.openxmlformats.org/officeDocument/2006/relationships/image" Target="../media/image80.png"/><Relationship Id="rId1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1743075"/>
            <a:ext cx="5229225" cy="6572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7526" y="6309252"/>
            <a:ext cx="8110587" cy="2475402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952500" y="9491980"/>
            <a:ext cx="7756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 b="1">
                <a:solidFill>
                  <a:schemeClr val="bg1"/>
                </a:solidFill>
              </a:rPr>
              <a:t>Актуальные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</a:rPr>
              <a:t>цены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</a:rPr>
              <a:t>смотрите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</a:rPr>
              <a:t>на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</a:rPr>
              <a:t>сайте</a:t>
            </a:r>
            <a:r>
              <a:rPr lang="en-US" altLang="ru-RU" sz="2800" b="1">
                <a:solidFill>
                  <a:schemeClr val="bg1"/>
                </a:solidFill>
              </a:rPr>
              <a:t> 12twelve.ru</a:t>
            </a:r>
            <a:endParaRPr lang="en-US" alt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115550" y="2933700"/>
            <a:ext cx="7219950" cy="72199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2135" y="952128"/>
            <a:ext cx="1143365" cy="522591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952500" y="952500"/>
            <a:ext cx="42862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Деревянный штопор</a:t>
            </a:r>
            <a:endParaRPr lang="en-US" sz="2550" dirty="0"/>
          </a:p>
        </p:txBody>
      </p:sp>
      <p:sp>
        <p:nvSpPr>
          <p:cNvPr id="8" name="Text 1"/>
          <p:cNvSpPr/>
          <p:nvPr/>
        </p:nvSpPr>
        <p:spPr>
          <a:xfrm>
            <a:off x="952500" y="148590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D2D2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P414.029</a:t>
            </a:r>
            <a:endParaRPr lang="en-US" sz="1950" dirty="0"/>
          </a:p>
        </p:txBody>
      </p:sp>
      <p:sp>
        <p:nvSpPr>
          <p:cNvPr id="9" name="Text 2"/>
          <p:cNvSpPr/>
          <p:nvPr/>
        </p:nvSpPr>
        <p:spPr>
          <a:xfrm>
            <a:off x="952500" y="1943100"/>
            <a:ext cx="15906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1C1C1C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1 772 ₽</a:t>
            </a:r>
            <a:endParaRPr lang="en-US" sz="3750" dirty="0"/>
          </a:p>
        </p:txBody>
      </p:sp>
      <p:sp>
        <p:nvSpPr>
          <p:cNvPr id="10" name="Text 3"/>
          <p:cNvSpPr/>
          <p:nvPr/>
        </p:nvSpPr>
        <p:spPr>
          <a:xfrm>
            <a:off x="4324350" y="9496425"/>
            <a:ext cx="45529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2D2D2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штопор из древесины бука, устойчивой к влаге и царапинам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10096500" y="952500"/>
            <a:ext cx="387667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Обложка на паспорт</a:t>
            </a:r>
            <a:br/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 багажной биркой Swiss Peak</a:t>
            </a:r>
            <a:endParaRPr lang="en-US" sz="2550" dirty="0"/>
          </a:p>
        </p:txBody>
      </p:sp>
      <p:sp>
        <p:nvSpPr>
          <p:cNvPr id="12" name="Text 5"/>
          <p:cNvSpPr/>
          <p:nvPr/>
        </p:nvSpPr>
        <p:spPr>
          <a:xfrm>
            <a:off x="10096500" y="2066925"/>
            <a:ext cx="33432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полиуретана GRS</a:t>
            </a:r>
            <a:endParaRPr lang="en-US" sz="1950" dirty="0"/>
          </a:p>
        </p:txBody>
      </p:sp>
      <p:sp>
        <p:nvSpPr>
          <p:cNvPr id="13" name="Text 6"/>
          <p:cNvSpPr/>
          <p:nvPr/>
        </p:nvSpPr>
        <p:spPr>
          <a:xfrm>
            <a:off x="10096500" y="2771775"/>
            <a:ext cx="10953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P820.731</a:t>
            </a:r>
            <a:endParaRPr lang="en-US" sz="1950" dirty="0"/>
          </a:p>
        </p:txBody>
      </p:sp>
      <p:sp>
        <p:nvSpPr>
          <p:cNvPr id="14" name="Text 7"/>
          <p:cNvSpPr/>
          <p:nvPr/>
        </p:nvSpPr>
        <p:spPr>
          <a:xfrm>
            <a:off x="10096500" y="3228975"/>
            <a:ext cx="17240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2 659 ₽</a:t>
            </a:r>
            <a:endParaRPr lang="en-US" sz="3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95450" y="2362200"/>
            <a:ext cx="6400800" cy="64008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57625" cy="29622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10825" y="1019175"/>
            <a:ext cx="3305175" cy="28860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52500" y="952500"/>
            <a:ext cx="388620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Беспроводная настольная лампа Luming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952500" y="2066925"/>
            <a:ext cx="3400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RCS, IPX4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952500" y="2771775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P513.742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952500" y="358140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2 844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581025" y="8410575"/>
            <a:ext cx="53244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сенсорное управление и 18 часов работы без подзарядки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0410825" y="1019175"/>
            <a:ext cx="3095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Накидка Ukiyo Yumiko</a:t>
            </a:r>
            <a:endParaRPr lang="en-US" sz="2550" dirty="0"/>
          </a:p>
        </p:txBody>
      </p:sp>
      <p:sp>
        <p:nvSpPr>
          <p:cNvPr id="15" name="Text 6"/>
          <p:cNvSpPr/>
          <p:nvPr/>
        </p:nvSpPr>
        <p:spPr>
          <a:xfrm>
            <a:off x="10410825" y="1809750"/>
            <a:ext cx="33242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хлопка AWARE™,</a:t>
            </a:r>
            <a:br/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100x180 см</a:t>
            </a:r>
            <a:endParaRPr lang="en-US" sz="1950" dirty="0"/>
          </a:p>
        </p:txBody>
      </p:sp>
      <p:sp>
        <p:nvSpPr>
          <p:cNvPr id="16" name="Text 7"/>
          <p:cNvSpPr/>
          <p:nvPr/>
        </p:nvSpPr>
        <p:spPr>
          <a:xfrm>
            <a:off x="10410825" y="2762250"/>
            <a:ext cx="10858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76767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P453.791</a:t>
            </a:r>
            <a:endParaRPr lang="en-US" sz="1950" dirty="0"/>
          </a:p>
        </p:txBody>
      </p:sp>
      <p:sp>
        <p:nvSpPr>
          <p:cNvPr id="17" name="Text 8"/>
          <p:cNvSpPr/>
          <p:nvPr/>
        </p:nvSpPr>
        <p:spPr>
          <a:xfrm>
            <a:off x="10410825" y="3571875"/>
            <a:ext cx="1666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3 553 ₽</a:t>
            </a:r>
            <a:endParaRPr lang="en-US" sz="3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24050" y="2933700"/>
            <a:ext cx="5924550" cy="7353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9225" y="2295525"/>
            <a:ext cx="5438775" cy="79914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3076575"/>
            <a:ext cx="5010033" cy="702933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53000" y="952500"/>
            <a:ext cx="666750" cy="6667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506325" y="3667125"/>
            <a:ext cx="2950350" cy="6616814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52500" y="952500"/>
            <a:ext cx="4638675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Зонт-трость</a:t>
            </a:r>
            <a:br/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антишторм</a:t>
            </a:r>
            <a:br/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Swiss Peak Tornado</a:t>
            </a:r>
            <a:endParaRPr lang="en-US" sz="2550" dirty="0"/>
          </a:p>
        </p:txBody>
      </p:sp>
      <p:sp>
        <p:nvSpPr>
          <p:cNvPr id="14" name="Text 1"/>
          <p:cNvSpPr/>
          <p:nvPr/>
        </p:nvSpPr>
        <p:spPr>
          <a:xfrm>
            <a:off x="952500" y="201930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d116 см</a:t>
            </a:r>
            <a:endParaRPr lang="en-US" sz="1950" dirty="0"/>
          </a:p>
        </p:txBody>
      </p:sp>
      <p:sp>
        <p:nvSpPr>
          <p:cNvPr id="15" name="Text 2"/>
          <p:cNvSpPr/>
          <p:nvPr/>
        </p:nvSpPr>
        <p:spPr>
          <a:xfrm>
            <a:off x="952500" y="247650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P850.471</a:t>
            </a:r>
            <a:endParaRPr lang="en-US" sz="1950" dirty="0"/>
          </a:p>
        </p:txBody>
      </p:sp>
      <p:sp>
        <p:nvSpPr>
          <p:cNvPr id="16" name="Text 3"/>
          <p:cNvSpPr/>
          <p:nvPr/>
        </p:nvSpPr>
        <p:spPr>
          <a:xfrm>
            <a:off x="952500" y="2933700"/>
            <a:ext cx="17526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4 094 ₽</a:t>
            </a:r>
            <a:endParaRPr lang="en-US" sz="3750" dirty="0"/>
          </a:p>
        </p:txBody>
      </p:sp>
      <p:sp>
        <p:nvSpPr>
          <p:cNvPr id="17" name="Text 4"/>
          <p:cNvSpPr/>
          <p:nvPr/>
        </p:nvSpPr>
        <p:spPr>
          <a:xfrm>
            <a:off x="13144500" y="952500"/>
            <a:ext cx="32766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Зонт-антишторм Swiss Peak Tornado</a:t>
            </a:r>
            <a:endParaRPr lang="en-US" sz="2550" dirty="0"/>
          </a:p>
        </p:txBody>
      </p:sp>
      <p:sp>
        <p:nvSpPr>
          <p:cNvPr id="18" name="Text 5"/>
          <p:cNvSpPr/>
          <p:nvPr/>
        </p:nvSpPr>
        <p:spPr>
          <a:xfrm>
            <a:off x="13144500" y="169545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d152 см</a:t>
            </a:r>
            <a:endParaRPr lang="en-US" sz="1950" dirty="0"/>
          </a:p>
        </p:txBody>
      </p:sp>
      <p:sp>
        <p:nvSpPr>
          <p:cNvPr id="19" name="Text 6"/>
          <p:cNvSpPr/>
          <p:nvPr/>
        </p:nvSpPr>
        <p:spPr>
          <a:xfrm>
            <a:off x="13144500" y="2152650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P850.441</a:t>
            </a:r>
            <a:endParaRPr lang="en-US" sz="1950" dirty="0"/>
          </a:p>
        </p:txBody>
      </p:sp>
      <p:sp>
        <p:nvSpPr>
          <p:cNvPr id="20" name="Text 7"/>
          <p:cNvSpPr/>
          <p:nvPr/>
        </p:nvSpPr>
        <p:spPr>
          <a:xfrm>
            <a:off x="13144500" y="2609850"/>
            <a:ext cx="1695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4 438 ₽</a:t>
            </a:r>
            <a:endParaRPr lang="en-US" sz="3750" dirty="0"/>
          </a:p>
        </p:txBody>
      </p:sp>
      <p:sp>
        <p:nvSpPr>
          <p:cNvPr id="21" name="Text 8"/>
          <p:cNvSpPr/>
          <p:nvPr/>
        </p:nvSpPr>
        <p:spPr>
          <a:xfrm>
            <a:off x="7048500" y="7172325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Расширяющийся зонт Swiss Peak</a:t>
            </a:r>
            <a:endParaRPr lang="en-US" sz="2550" dirty="0"/>
          </a:p>
        </p:txBody>
      </p:sp>
      <p:sp>
        <p:nvSpPr>
          <p:cNvPr id="22" name="Text 9"/>
          <p:cNvSpPr/>
          <p:nvPr/>
        </p:nvSpPr>
        <p:spPr>
          <a:xfrm>
            <a:off x="7048500" y="7915275"/>
            <a:ext cx="36290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d116-137 см</a:t>
            </a:r>
            <a:endParaRPr lang="en-US" sz="1950" dirty="0"/>
          </a:p>
        </p:txBody>
      </p:sp>
      <p:sp>
        <p:nvSpPr>
          <p:cNvPr id="23" name="Text 10"/>
          <p:cNvSpPr/>
          <p:nvPr/>
        </p:nvSpPr>
        <p:spPr>
          <a:xfrm>
            <a:off x="7048500" y="8372475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P850.451</a:t>
            </a:r>
            <a:endParaRPr lang="en-US" sz="1950" dirty="0"/>
          </a:p>
        </p:txBody>
      </p:sp>
      <p:sp>
        <p:nvSpPr>
          <p:cNvPr id="24" name="Text 11"/>
          <p:cNvSpPr/>
          <p:nvPr/>
        </p:nvSpPr>
        <p:spPr>
          <a:xfrm>
            <a:off x="7048500" y="8829675"/>
            <a:ext cx="17811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4 800 ₽</a:t>
            </a:r>
            <a:endParaRPr lang="en-US" sz="3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743075" y="5648325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Набор прецизионных отверток Gear X</a:t>
            </a:r>
            <a:endParaRPr lang="en-US" sz="2550" dirty="0"/>
          </a:p>
        </p:txBody>
      </p:sp>
      <p:sp>
        <p:nvSpPr>
          <p:cNvPr id="6" name="Text 1"/>
          <p:cNvSpPr/>
          <p:nvPr/>
        </p:nvSpPr>
        <p:spPr>
          <a:xfrm>
            <a:off x="1743075" y="6391275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RCS, </a:t>
            </a:r>
            <a:r>
              <a:rPr lang="ru-RU" sz="1950" dirty="0" smtClean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4</a:t>
            </a:r>
            <a:r>
              <a:rPr lang="en-US" sz="1950" dirty="0" smtClean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6 </a:t>
            </a: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шт.</a:t>
            </a:r>
            <a:endParaRPr lang="en-US" sz="1950" dirty="0"/>
          </a:p>
        </p:txBody>
      </p:sp>
      <p:sp>
        <p:nvSpPr>
          <p:cNvPr id="7" name="Text 2"/>
          <p:cNvSpPr/>
          <p:nvPr/>
        </p:nvSpPr>
        <p:spPr>
          <a:xfrm>
            <a:off x="1743075" y="7096125"/>
            <a:ext cx="10477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P221.261</a:t>
            </a:r>
            <a:endParaRPr lang="en-US" sz="1950" dirty="0"/>
          </a:p>
        </p:txBody>
      </p:sp>
      <p:sp>
        <p:nvSpPr>
          <p:cNvPr id="8" name="Text 3"/>
          <p:cNvSpPr/>
          <p:nvPr/>
        </p:nvSpPr>
        <p:spPr>
          <a:xfrm>
            <a:off x="1743075" y="7553325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6 228 ₽</a:t>
            </a:r>
            <a:endParaRPr lang="en-US" sz="3750" dirty="0"/>
          </a:p>
        </p:txBody>
      </p:sp>
      <p:sp>
        <p:nvSpPr>
          <p:cNvPr id="9" name="Text 4"/>
          <p:cNvSpPr/>
          <p:nvPr/>
        </p:nvSpPr>
        <p:spPr>
          <a:xfrm>
            <a:off x="1743075" y="8553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ru-RU" sz="1950" dirty="0" smtClean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4</a:t>
            </a:r>
            <a:r>
              <a:rPr lang="en-US" sz="1950" dirty="0" smtClean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6 </a:t>
            </a: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бит для ремонта техники и аксессуаров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2619375"/>
            <a:ext cx="6448425" cy="6896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48100" cy="20669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4500" y="952500"/>
            <a:ext cx="3590925" cy="23907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857625" cy="239077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53000" y="952500"/>
            <a:ext cx="666750" cy="666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188437" y="2914650"/>
            <a:ext cx="5313417" cy="531342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124575" y="4988719"/>
            <a:ext cx="4757553" cy="4757552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2668250" y="3429000"/>
            <a:ext cx="5619750" cy="561975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952500" y="952500"/>
            <a:ext cx="3876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Косметичка Armond</a:t>
            </a:r>
            <a:endParaRPr lang="en-US" sz="2550" dirty="0"/>
          </a:p>
        </p:txBody>
      </p:sp>
      <p:sp>
        <p:nvSpPr>
          <p:cNvPr id="17" name="Text 1"/>
          <p:cNvSpPr/>
          <p:nvPr/>
        </p:nvSpPr>
        <p:spPr>
          <a:xfrm>
            <a:off x="952500" y="1419225"/>
            <a:ext cx="33432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8" name="Text 2"/>
          <p:cNvSpPr/>
          <p:nvPr/>
        </p:nvSpPr>
        <p:spPr>
          <a:xfrm>
            <a:off x="952500" y="1876425"/>
            <a:ext cx="11239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P820.861</a:t>
            </a:r>
            <a:endParaRPr lang="en-US" sz="1950" dirty="0"/>
          </a:p>
        </p:txBody>
      </p:sp>
      <p:sp>
        <p:nvSpPr>
          <p:cNvPr id="19" name="Text 3"/>
          <p:cNvSpPr/>
          <p:nvPr/>
        </p:nvSpPr>
        <p:spPr>
          <a:xfrm>
            <a:off x="952500" y="2686050"/>
            <a:ext cx="15906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1 772 ₽</a:t>
            </a:r>
            <a:endParaRPr lang="en-US" sz="3750" dirty="0"/>
          </a:p>
        </p:txBody>
      </p:sp>
      <p:sp>
        <p:nvSpPr>
          <p:cNvPr id="20" name="Text 4"/>
          <p:cNvSpPr/>
          <p:nvPr/>
        </p:nvSpPr>
        <p:spPr>
          <a:xfrm>
            <a:off x="13144500" y="952500"/>
            <a:ext cx="36195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 для ноутбука Armond</a:t>
            </a:r>
            <a:endParaRPr lang="en-US" sz="2550" dirty="0"/>
          </a:p>
        </p:txBody>
      </p:sp>
      <p:sp>
        <p:nvSpPr>
          <p:cNvPr id="21" name="Text 5"/>
          <p:cNvSpPr/>
          <p:nvPr/>
        </p:nvSpPr>
        <p:spPr>
          <a:xfrm>
            <a:off x="13144500" y="1743075"/>
            <a:ext cx="3324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22" name="Text 6"/>
          <p:cNvSpPr/>
          <p:nvPr/>
        </p:nvSpPr>
        <p:spPr>
          <a:xfrm>
            <a:off x="13144500" y="22002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76767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P732.221</a:t>
            </a:r>
            <a:endParaRPr lang="en-US" sz="1950" dirty="0"/>
          </a:p>
        </p:txBody>
      </p:sp>
      <p:sp>
        <p:nvSpPr>
          <p:cNvPr id="23" name="Text 7"/>
          <p:cNvSpPr/>
          <p:nvPr/>
        </p:nvSpPr>
        <p:spPr>
          <a:xfrm>
            <a:off x="13144500" y="3009900"/>
            <a:ext cx="1676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4 447 ₽</a:t>
            </a:r>
            <a:endParaRPr lang="en-US" sz="3750" dirty="0"/>
          </a:p>
        </p:txBody>
      </p:sp>
      <p:sp>
        <p:nvSpPr>
          <p:cNvPr id="24" name="Text 8"/>
          <p:cNvSpPr/>
          <p:nvPr/>
        </p:nvSpPr>
        <p:spPr>
          <a:xfrm>
            <a:off x="7048500" y="952500"/>
            <a:ext cx="38862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Чехол для ноутбука Armond</a:t>
            </a:r>
            <a:endParaRPr lang="en-US" sz="2550" dirty="0"/>
          </a:p>
        </p:txBody>
      </p:sp>
      <p:sp>
        <p:nvSpPr>
          <p:cNvPr id="25" name="Text 9"/>
          <p:cNvSpPr/>
          <p:nvPr/>
        </p:nvSpPr>
        <p:spPr>
          <a:xfrm>
            <a:off x="7048500" y="1743075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AWARE™, 15,6”</a:t>
            </a:r>
            <a:endParaRPr lang="en-US" sz="1950" dirty="0"/>
          </a:p>
        </p:txBody>
      </p:sp>
      <p:sp>
        <p:nvSpPr>
          <p:cNvPr id="26" name="Text 10"/>
          <p:cNvSpPr/>
          <p:nvPr/>
        </p:nvSpPr>
        <p:spPr>
          <a:xfrm>
            <a:off x="7048500" y="2200275"/>
            <a:ext cx="1700212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P788.155</a:t>
            </a:r>
            <a:endParaRPr lang="en-US" sz="1950" dirty="0"/>
          </a:p>
        </p:txBody>
      </p:sp>
      <p:sp>
        <p:nvSpPr>
          <p:cNvPr id="27" name="Text 11"/>
          <p:cNvSpPr/>
          <p:nvPr/>
        </p:nvSpPr>
        <p:spPr>
          <a:xfrm>
            <a:off x="7048500" y="300990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3 022 ₽</a:t>
            </a:r>
            <a:endParaRPr lang="en-US" sz="3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67950" y="1895475"/>
            <a:ext cx="7848600" cy="78486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96500" y="952500"/>
            <a:ext cx="3848100" cy="23907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0193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096500" y="952500"/>
            <a:ext cx="3876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Рюкзак для ноутбука Armond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10096500" y="1743075"/>
            <a:ext cx="33432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10096500" y="2200275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P763.302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10096500" y="3009900"/>
            <a:ext cx="16002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5 341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952500" y="952500"/>
            <a:ext cx="4638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Дорожная сумка Armond</a:t>
            </a:r>
            <a:endParaRPr lang="en-US" sz="2550" dirty="0"/>
          </a:p>
        </p:txBody>
      </p:sp>
      <p:sp>
        <p:nvSpPr>
          <p:cNvPr id="14" name="Text 5"/>
          <p:cNvSpPr/>
          <p:nvPr/>
        </p:nvSpPr>
        <p:spPr>
          <a:xfrm>
            <a:off x="952500" y="137160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5" name="Text 6"/>
          <p:cNvSpPr/>
          <p:nvPr/>
        </p:nvSpPr>
        <p:spPr>
          <a:xfrm>
            <a:off x="952499" y="1828799"/>
            <a:ext cx="1633537" cy="3190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P707.241</a:t>
            </a:r>
            <a:endParaRPr lang="en-US" sz="1950" dirty="0"/>
          </a:p>
        </p:txBody>
      </p:sp>
      <p:sp>
        <p:nvSpPr>
          <p:cNvPr id="16" name="Text 7"/>
          <p:cNvSpPr/>
          <p:nvPr/>
        </p:nvSpPr>
        <p:spPr>
          <a:xfrm>
            <a:off x="952500" y="2638425"/>
            <a:ext cx="1609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7 122 ₽</a:t>
            </a:r>
            <a:endParaRPr lang="en-US" sz="3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6250" y="1819275"/>
            <a:ext cx="7858125" cy="78581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9514712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67625" y="3305175"/>
            <a:ext cx="666750" cy="66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27685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Чехол для ноутбука XD Design 14"</a:t>
            </a:r>
            <a:endParaRPr lang="en-US" sz="2550" dirty="0"/>
          </a:p>
        </p:txBody>
      </p:sp>
      <p:sp>
        <p:nvSpPr>
          <p:cNvPr id="7" name="Text 1"/>
          <p:cNvSpPr/>
          <p:nvPr/>
        </p:nvSpPr>
        <p:spPr>
          <a:xfrm>
            <a:off x="527685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8" name="Text 2"/>
          <p:cNvSpPr/>
          <p:nvPr/>
        </p:nvSpPr>
        <p:spPr>
          <a:xfrm>
            <a:off x="5276850" y="2152650"/>
            <a:ext cx="11334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P706.201</a:t>
            </a:r>
            <a:endParaRPr lang="en-US" sz="1950" dirty="0"/>
          </a:p>
        </p:txBody>
      </p:sp>
      <p:sp>
        <p:nvSpPr>
          <p:cNvPr id="9" name="Text 3"/>
          <p:cNvSpPr/>
          <p:nvPr/>
        </p:nvSpPr>
        <p:spPr>
          <a:xfrm>
            <a:off x="5276850" y="2609850"/>
            <a:ext cx="17145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3 022 ₽</a:t>
            </a:r>
            <a:endParaRPr lang="en-US" sz="3750" dirty="0"/>
          </a:p>
        </p:txBody>
      </p:sp>
      <p:sp>
        <p:nvSpPr>
          <p:cNvPr id="10" name="Text 4"/>
          <p:cNvSpPr/>
          <p:nvPr/>
        </p:nvSpPr>
        <p:spPr>
          <a:xfrm>
            <a:off x="952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Чехол для ноутбука XD Design 16"</a:t>
            </a:r>
            <a:endParaRPr lang="en-US" sz="2550" dirty="0"/>
          </a:p>
        </p:txBody>
      </p:sp>
      <p:sp>
        <p:nvSpPr>
          <p:cNvPr id="11" name="Text 5"/>
          <p:cNvSpPr/>
          <p:nvPr/>
        </p:nvSpPr>
        <p:spPr>
          <a:xfrm>
            <a:off x="95250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52500" y="215265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P706.211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52500" y="2609850"/>
            <a:ext cx="235966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3 375 ₽</a:t>
            </a:r>
            <a:endParaRPr lang="en-US" sz="3750" dirty="0"/>
          </a:p>
        </p:txBody>
      </p:sp>
      <p:sp>
        <p:nvSpPr>
          <p:cNvPr id="14" name="Text 8"/>
          <p:cNvSpPr/>
          <p:nvPr/>
        </p:nvSpPr>
        <p:spPr>
          <a:xfrm>
            <a:off x="581025" y="85534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уникальная флисовая подкладка для самого бережного хранения</a:t>
            </a:r>
            <a:endParaRPr lang="en-US" sz="1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496425" y="1819275"/>
            <a:ext cx="8086725" cy="80867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916400" y="3533775"/>
            <a:ext cx="666750" cy="66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430655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 для ноутбука XD Design 14"</a:t>
            </a:r>
            <a:endParaRPr lang="en-US" sz="2550" dirty="0"/>
          </a:p>
        </p:txBody>
      </p:sp>
      <p:sp>
        <p:nvSpPr>
          <p:cNvPr id="7" name="Text 1"/>
          <p:cNvSpPr/>
          <p:nvPr/>
        </p:nvSpPr>
        <p:spPr>
          <a:xfrm>
            <a:off x="1430655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8" name="Text 2"/>
          <p:cNvSpPr/>
          <p:nvPr/>
        </p:nvSpPr>
        <p:spPr>
          <a:xfrm>
            <a:off x="14306550" y="215265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P706.221</a:t>
            </a:r>
            <a:endParaRPr lang="en-US" sz="1950" dirty="0"/>
          </a:p>
        </p:txBody>
      </p:sp>
      <p:sp>
        <p:nvSpPr>
          <p:cNvPr id="9" name="Text 3"/>
          <p:cNvSpPr/>
          <p:nvPr/>
        </p:nvSpPr>
        <p:spPr>
          <a:xfrm>
            <a:off x="14306550" y="2609850"/>
            <a:ext cx="1676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4 447 ₽</a:t>
            </a:r>
            <a:endParaRPr lang="en-US" sz="3750" dirty="0"/>
          </a:p>
        </p:txBody>
      </p:sp>
      <p:sp>
        <p:nvSpPr>
          <p:cNvPr id="10" name="Text 4"/>
          <p:cNvSpPr/>
          <p:nvPr/>
        </p:nvSpPr>
        <p:spPr>
          <a:xfrm>
            <a:off x="10096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Сумка для ноутбука XD Design 16"</a:t>
            </a:r>
            <a:endParaRPr lang="en-US" sz="2550" dirty="0"/>
          </a:p>
        </p:txBody>
      </p:sp>
      <p:sp>
        <p:nvSpPr>
          <p:cNvPr id="11" name="Text 5"/>
          <p:cNvSpPr/>
          <p:nvPr/>
        </p:nvSpPr>
        <p:spPr>
          <a:xfrm>
            <a:off x="10096500" y="1695450"/>
            <a:ext cx="3400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AWARE™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0096500" y="215265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P706.231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10096500" y="2609850"/>
            <a:ext cx="17811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4 800 ₽</a:t>
            </a:r>
            <a:endParaRPr lang="en-US" sz="3750" dirty="0"/>
          </a:p>
        </p:txBody>
      </p:sp>
      <p:sp>
        <p:nvSpPr>
          <p:cNvPr id="14" name="Text 8"/>
          <p:cNvSpPr/>
          <p:nvPr/>
        </p:nvSpPr>
        <p:spPr>
          <a:xfrm>
            <a:off x="9725025" y="8448675"/>
            <a:ext cx="63817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водоотталкивающее покрытие и плотные стенки для максимальной защиты техники</a:t>
            </a:r>
            <a:endParaRPr lang="en-US" sz="19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92000" y="0"/>
            <a:ext cx="6096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2425" y="3981450"/>
            <a:ext cx="4838700" cy="48387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3276600"/>
            <a:ext cx="2273670" cy="571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00800" y="952500"/>
            <a:ext cx="2571750" cy="37242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00800" y="5162550"/>
            <a:ext cx="2571750" cy="36385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05925" y="1047750"/>
            <a:ext cx="2571750" cy="36290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05925" y="5162550"/>
            <a:ext cx="2571750" cy="36385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05225" y="952500"/>
            <a:ext cx="1971675" cy="409575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952500" y="952500"/>
            <a:ext cx="272415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Антикражный рюкзак Bobby Soft</a:t>
            </a:r>
            <a:endParaRPr lang="en-US" sz="2550" dirty="0"/>
          </a:p>
        </p:txBody>
      </p:sp>
      <p:sp>
        <p:nvSpPr>
          <p:cNvPr id="14" name="Text 1"/>
          <p:cNvSpPr/>
          <p:nvPr/>
        </p:nvSpPr>
        <p:spPr>
          <a:xfrm>
            <a:off x="952500" y="2114550"/>
            <a:ext cx="1152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Regular" pitchFamily="34" charset="0"/>
                <a:ea typeface="Geologica Regular" pitchFamily="34" charset="-122"/>
                <a:cs typeface="Geologica Regular" pitchFamily="34" charset="-120"/>
              </a:rPr>
              <a:t>P705.992</a:t>
            </a:r>
            <a:endParaRPr lang="en-US" sz="1950" dirty="0"/>
          </a:p>
        </p:txBody>
      </p:sp>
      <p:sp>
        <p:nvSpPr>
          <p:cNvPr id="15" name="Text 2"/>
          <p:cNvSpPr/>
          <p:nvPr/>
        </p:nvSpPr>
        <p:spPr>
          <a:xfrm>
            <a:off x="952500" y="2552700"/>
            <a:ext cx="1695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9 788 ₽</a:t>
            </a:r>
            <a:endParaRPr lang="en-US" sz="3750" dirty="0"/>
          </a:p>
        </p:txBody>
      </p:sp>
      <p:sp>
        <p:nvSpPr>
          <p:cNvPr id="16" name="Text 3"/>
          <p:cNvSpPr/>
          <p:nvPr/>
        </p:nvSpPr>
        <p:spPr>
          <a:xfrm>
            <a:off x="1625970" y="3292190"/>
            <a:ext cx="1619250" cy="5143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5"/>
              </a:lnSpc>
              <a:buNone/>
            </a:pPr>
            <a:r>
              <a:rPr lang="en-US" sz="1255" dirty="0">
                <a:solidFill>
                  <a:srgbClr val="1C1C1C"/>
                </a:solidFill>
                <a:latin typeface="Gilroy Regular" pitchFamily="34" charset="0"/>
                <a:ea typeface="Gilroy Regular" pitchFamily="34" charset="-122"/>
                <a:cs typeface="Gilroy Regular" pitchFamily="34" charset="-120"/>
              </a:rPr>
              <a:t>сделан
из переработанных
пластиковых бутылок</a:t>
            </a:r>
            <a:endParaRPr lang="en-US" sz="1255" dirty="0"/>
          </a:p>
        </p:txBody>
      </p:sp>
      <p:sp>
        <p:nvSpPr>
          <p:cNvPr id="17" name="Text 4"/>
          <p:cNvSpPr/>
          <p:nvPr/>
        </p:nvSpPr>
        <p:spPr>
          <a:xfrm>
            <a:off x="7200900" y="4467225"/>
            <a:ext cx="981075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itchFamily="34" charset="0"/>
                <a:ea typeface="Geologica Regular" pitchFamily="34" charset="-122"/>
                <a:cs typeface="Geologica Regular" pitchFamily="34" charset="-120"/>
              </a:rPr>
              <a:t>P705.993</a:t>
            </a:r>
            <a:endParaRPr lang="en-US" sz="1650" dirty="0"/>
          </a:p>
        </p:txBody>
      </p:sp>
      <p:sp>
        <p:nvSpPr>
          <p:cNvPr id="18" name="Text 5"/>
          <p:cNvSpPr/>
          <p:nvPr/>
        </p:nvSpPr>
        <p:spPr>
          <a:xfrm>
            <a:off x="7200900" y="8591550"/>
            <a:ext cx="981075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itchFamily="34" charset="0"/>
                <a:ea typeface="Geologica Regular" pitchFamily="34" charset="-122"/>
                <a:cs typeface="Geologica Regular" pitchFamily="34" charset="-120"/>
              </a:rPr>
              <a:t>P705.995</a:t>
            </a:r>
            <a:endParaRPr lang="en-US" sz="1650" dirty="0"/>
          </a:p>
        </p:txBody>
      </p:sp>
      <p:sp>
        <p:nvSpPr>
          <p:cNvPr id="19" name="Text 6"/>
          <p:cNvSpPr/>
          <p:nvPr/>
        </p:nvSpPr>
        <p:spPr>
          <a:xfrm>
            <a:off x="10106025" y="4467225"/>
            <a:ext cx="990600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itchFamily="34" charset="0"/>
                <a:ea typeface="Geologica Regular" pitchFamily="34" charset="-122"/>
                <a:cs typeface="Geologica Regular" pitchFamily="34" charset="-120"/>
              </a:rPr>
              <a:t>P705.999</a:t>
            </a:r>
            <a:endParaRPr lang="en-US" sz="1650" dirty="0"/>
          </a:p>
        </p:txBody>
      </p:sp>
      <p:sp>
        <p:nvSpPr>
          <p:cNvPr id="20" name="Text 7"/>
          <p:cNvSpPr/>
          <p:nvPr/>
        </p:nvSpPr>
        <p:spPr>
          <a:xfrm>
            <a:off x="10115550" y="8591550"/>
            <a:ext cx="981075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595959"/>
                </a:solidFill>
                <a:latin typeface="Geologica Regular" pitchFamily="34" charset="0"/>
                <a:ea typeface="Geologica Regular" pitchFamily="34" charset="-122"/>
                <a:cs typeface="Geologica Regular" pitchFamily="34" charset="-120"/>
              </a:rPr>
              <a:t>P705.997</a:t>
            </a:r>
            <a:endParaRPr lang="en-US" sz="1650" dirty="0"/>
          </a:p>
        </p:txBody>
      </p:sp>
      <p:sp>
        <p:nvSpPr>
          <p:cNvPr id="21" name="Text 8"/>
          <p:cNvSpPr/>
          <p:nvPr/>
        </p:nvSpPr>
        <p:spPr>
          <a:xfrm>
            <a:off x="3829050" y="1047750"/>
            <a:ext cx="1704975" cy="190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75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Geologica Regular" pitchFamily="34" charset="0"/>
                <a:ea typeface="Geologica Regular" pitchFamily="34" charset="-122"/>
                <a:cs typeface="Geologica Regular" pitchFamily="34" charset="-120"/>
              </a:rPr>
              <a:t>новые цвета</a:t>
            </a:r>
            <a:endParaRPr lang="en-US" sz="2100" dirty="0"/>
          </a:p>
        </p:txBody>
      </p:sp>
      <p:sp>
        <p:nvSpPr>
          <p:cNvPr id="22" name="Text 9"/>
          <p:cNvSpPr/>
          <p:nvPr/>
        </p:nvSpPr>
        <p:spPr>
          <a:xfrm>
            <a:off x="581025" y="8801100"/>
            <a:ext cx="47529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легендарный рюкзак в новых сложных оттенках (рекомендуем взять образец)</a:t>
            </a:r>
            <a:endParaRPr lang="en-US" sz="19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71925" y="4533900"/>
            <a:ext cx="10334625" cy="12192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1" cy="157773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55900" y="8910917"/>
            <a:ext cx="376435" cy="31362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75990" y="8730295"/>
            <a:ext cx="2689445" cy="6559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283816" y="1285875"/>
            <a:ext cx="2388617" cy="855237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7450" y="2228850"/>
            <a:ext cx="3548335" cy="797867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349" y="266700"/>
            <a:ext cx="2384421" cy="10020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0193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305175" cy="20669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52500" y="952500"/>
            <a:ext cx="46386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Bamboo</a:t>
            </a:r>
            <a:endParaRPr lang="en-US" sz="2550" dirty="0"/>
          </a:p>
        </p:txBody>
      </p:sp>
      <p:sp>
        <p:nvSpPr>
          <p:cNvPr id="13" name="Text 1"/>
          <p:cNvSpPr/>
          <p:nvPr/>
        </p:nvSpPr>
        <p:spPr>
          <a:xfrm>
            <a:off x="952500" y="1371600"/>
            <a:ext cx="44767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бамбука</a:t>
            </a:r>
            <a:endParaRPr lang="en-US" sz="1950" dirty="0"/>
          </a:p>
        </p:txBody>
      </p:sp>
      <p:sp>
        <p:nvSpPr>
          <p:cNvPr id="14" name="Text 2"/>
          <p:cNvSpPr/>
          <p:nvPr/>
        </p:nvSpPr>
        <p:spPr>
          <a:xfrm>
            <a:off x="952500" y="182880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P610.321</a:t>
            </a:r>
            <a:endParaRPr lang="en-US" sz="1950" dirty="0"/>
          </a:p>
        </p:txBody>
      </p:sp>
      <p:sp>
        <p:nvSpPr>
          <p:cNvPr id="15" name="Text 3"/>
          <p:cNvSpPr/>
          <p:nvPr/>
        </p:nvSpPr>
        <p:spPr>
          <a:xfrm>
            <a:off x="952500" y="2638425"/>
            <a:ext cx="1266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103 ₽</a:t>
            </a:r>
            <a:endParaRPr lang="en-US" sz="3750" dirty="0"/>
          </a:p>
        </p:txBody>
      </p:sp>
      <p:sp>
        <p:nvSpPr>
          <p:cNvPr id="16" name="Text 4"/>
          <p:cNvSpPr/>
          <p:nvPr/>
        </p:nvSpPr>
        <p:spPr>
          <a:xfrm>
            <a:off x="13144500" y="952500"/>
            <a:ext cx="2156460" cy="1295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Вечный</a:t>
            </a:r>
            <a:br>
              <a:rPr dirty="0"/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карандаш</a:t>
            </a:r>
            <a:br>
              <a:rPr dirty="0"/>
            </a:b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из бамбука Pynn</a:t>
            </a:r>
            <a:endParaRPr lang="en-US" sz="2550" dirty="0"/>
          </a:p>
        </p:txBody>
      </p:sp>
      <p:sp>
        <p:nvSpPr>
          <p:cNvPr id="17" name="Text 5"/>
          <p:cNvSpPr/>
          <p:nvPr/>
        </p:nvSpPr>
        <p:spPr>
          <a:xfrm>
            <a:off x="13144500" y="2457450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P611.009</a:t>
            </a:r>
            <a:endParaRPr lang="en-US" sz="1950" dirty="0"/>
          </a:p>
        </p:txBody>
      </p:sp>
      <p:sp>
        <p:nvSpPr>
          <p:cNvPr id="18" name="Text 6"/>
          <p:cNvSpPr/>
          <p:nvPr/>
        </p:nvSpPr>
        <p:spPr>
          <a:xfrm>
            <a:off x="13144500" y="2914650"/>
            <a:ext cx="1228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122 ₽</a:t>
            </a:r>
            <a:endParaRPr lang="en-US" sz="3750" dirty="0"/>
          </a:p>
        </p:txBody>
      </p:sp>
      <p:sp>
        <p:nvSpPr>
          <p:cNvPr id="19" name="Text 7"/>
          <p:cNvSpPr/>
          <p:nvPr/>
        </p:nvSpPr>
        <p:spPr>
          <a:xfrm>
            <a:off x="7048500" y="952500"/>
            <a:ext cx="3095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Kavana</a:t>
            </a:r>
            <a:endParaRPr lang="en-US" sz="2550" dirty="0"/>
          </a:p>
        </p:txBody>
      </p:sp>
      <p:sp>
        <p:nvSpPr>
          <p:cNvPr id="20" name="Text 8"/>
          <p:cNvSpPr/>
          <p:nvPr/>
        </p:nvSpPr>
        <p:spPr>
          <a:xfrm>
            <a:off x="7048500" y="1419225"/>
            <a:ext cx="33242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А5, 80 г/м²</a:t>
            </a:r>
            <a:endParaRPr lang="en-US" sz="1950" dirty="0"/>
          </a:p>
        </p:txBody>
      </p:sp>
      <p:sp>
        <p:nvSpPr>
          <p:cNvPr id="21" name="Text 9"/>
          <p:cNvSpPr/>
          <p:nvPr/>
        </p:nvSpPr>
        <p:spPr>
          <a:xfrm>
            <a:off x="7048500" y="1876425"/>
            <a:ext cx="11144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3E3E3E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P774.368</a:t>
            </a:r>
            <a:endParaRPr lang="en-US" sz="1950" dirty="0"/>
          </a:p>
        </p:txBody>
      </p:sp>
      <p:sp>
        <p:nvSpPr>
          <p:cNvPr id="22" name="Text 10"/>
          <p:cNvSpPr/>
          <p:nvPr/>
        </p:nvSpPr>
        <p:spPr>
          <a:xfrm>
            <a:off x="7048500" y="2686050"/>
            <a:ext cx="2095500" cy="3952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1C1C1C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675 ₽</a:t>
            </a:r>
            <a:endParaRPr lang="en-US" sz="3750" dirty="0"/>
          </a:p>
        </p:txBody>
      </p:sp>
      <p:sp>
        <p:nvSpPr>
          <p:cNvPr id="23" name="Text 11"/>
          <p:cNvSpPr/>
          <p:nvPr/>
        </p:nvSpPr>
        <p:spPr>
          <a:xfrm>
            <a:off x="6677025" y="8715375"/>
            <a:ext cx="369570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твердый переплет</a:t>
            </a:r>
            <a:br>
              <a:rPr dirty="0"/>
            </a:b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текстурой натурального дерева</a:t>
            </a:r>
            <a:endParaRPr lang="en-US" sz="1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09625" y="666750"/>
            <a:ext cx="8687662" cy="868766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3200" y="1981200"/>
            <a:ext cx="7286625" cy="72866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57625" cy="25527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10825" y="1019175"/>
            <a:ext cx="3448050" cy="28289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24750" y="952500"/>
            <a:ext cx="666750" cy="6667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20685" y="952128"/>
            <a:ext cx="1314816" cy="600894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952500" y="952500"/>
            <a:ext cx="38862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Sam</a:t>
            </a:r>
            <a:endParaRPr lang="en-US" sz="2550" dirty="0"/>
          </a:p>
        </p:txBody>
      </p:sp>
      <p:sp>
        <p:nvSpPr>
          <p:cNvPr id="11" name="Text 1"/>
          <p:cNvSpPr/>
          <p:nvPr/>
        </p:nvSpPr>
        <p:spPr>
          <a:xfrm>
            <a:off x="952500" y="1419225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кожи RCS, А5</a:t>
            </a:r>
            <a:endParaRPr lang="en-US" sz="1950" dirty="0"/>
          </a:p>
        </p:txBody>
      </p:sp>
      <p:sp>
        <p:nvSpPr>
          <p:cNvPr id="12" name="Text 2"/>
          <p:cNvSpPr/>
          <p:nvPr/>
        </p:nvSpPr>
        <p:spPr>
          <a:xfrm>
            <a:off x="952500" y="2124075"/>
            <a:ext cx="11525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P774.600</a:t>
            </a:r>
            <a:endParaRPr lang="en-US" sz="1950" dirty="0"/>
          </a:p>
        </p:txBody>
      </p:sp>
      <p:sp>
        <p:nvSpPr>
          <p:cNvPr id="13" name="Text 3"/>
          <p:cNvSpPr/>
          <p:nvPr/>
        </p:nvSpPr>
        <p:spPr>
          <a:xfrm>
            <a:off x="952500" y="3171825"/>
            <a:ext cx="12858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534 ₽</a:t>
            </a:r>
            <a:endParaRPr lang="en-US" sz="3750" dirty="0"/>
          </a:p>
        </p:txBody>
      </p:sp>
      <p:sp>
        <p:nvSpPr>
          <p:cNvPr id="14" name="Text 4"/>
          <p:cNvSpPr/>
          <p:nvPr/>
        </p:nvSpPr>
        <p:spPr>
          <a:xfrm>
            <a:off x="581025" y="7972425"/>
            <a:ext cx="36004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идеально сочетается</a:t>
            </a:r>
            <a:br>
              <a:rPr dirty="0"/>
            </a:b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 цветам с мини-ручкой Pocketpal</a:t>
            </a:r>
            <a:endParaRPr lang="en-US" sz="1950" dirty="0"/>
          </a:p>
        </p:txBody>
      </p:sp>
      <p:sp>
        <p:nvSpPr>
          <p:cNvPr id="15" name="Text 5"/>
          <p:cNvSpPr/>
          <p:nvPr/>
        </p:nvSpPr>
        <p:spPr>
          <a:xfrm>
            <a:off x="10410825" y="1019175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Мини-ручка Pocketpal</a:t>
            </a:r>
            <a:endParaRPr lang="en-US" sz="2550" dirty="0"/>
          </a:p>
        </p:txBody>
      </p:sp>
      <p:sp>
        <p:nvSpPr>
          <p:cNvPr id="16" name="Text 6"/>
          <p:cNvSpPr/>
          <p:nvPr/>
        </p:nvSpPr>
        <p:spPr>
          <a:xfrm>
            <a:off x="10410825" y="1762125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пластика GRS</a:t>
            </a:r>
            <a:endParaRPr lang="en-US" sz="1950" dirty="0"/>
          </a:p>
        </p:txBody>
      </p:sp>
      <p:sp>
        <p:nvSpPr>
          <p:cNvPr id="17" name="Text 7"/>
          <p:cNvSpPr/>
          <p:nvPr/>
        </p:nvSpPr>
        <p:spPr>
          <a:xfrm>
            <a:off x="10410825" y="2466975"/>
            <a:ext cx="1738312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2D2D2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P611.190</a:t>
            </a:r>
            <a:endParaRPr lang="en-US" sz="1950" dirty="0"/>
          </a:p>
        </p:txBody>
      </p:sp>
      <p:sp>
        <p:nvSpPr>
          <p:cNvPr id="18" name="Text 8"/>
          <p:cNvSpPr/>
          <p:nvPr/>
        </p:nvSpPr>
        <p:spPr>
          <a:xfrm>
            <a:off x="10410825" y="3514725"/>
            <a:ext cx="10477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1C1C1C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69 ₽</a:t>
            </a:r>
            <a:endParaRPr lang="en-US" sz="3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695450"/>
            <a:ext cx="6839220" cy="701067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431" y="2243826"/>
            <a:ext cx="6947520" cy="694752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590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4500" y="952500"/>
            <a:ext cx="3248025" cy="2590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448050" cy="22669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2500" y="3943350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5251648" y="2029439"/>
            <a:ext cx="2298163" cy="7482751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535150" y="2009775"/>
            <a:ext cx="1398846" cy="737903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952500" y="952500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Многофункциональный вечный карандаш Eon</a:t>
            </a:r>
            <a:endParaRPr lang="en-US" sz="2550" dirty="0"/>
          </a:p>
        </p:txBody>
      </p:sp>
      <p:sp>
        <p:nvSpPr>
          <p:cNvPr id="17" name="Text 1"/>
          <p:cNvSpPr/>
          <p:nvPr/>
        </p:nvSpPr>
        <p:spPr>
          <a:xfrm>
            <a:off x="952500" y="1695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</a:t>
            </a:r>
            <a:endParaRPr lang="en-US" sz="1950" dirty="0"/>
          </a:p>
        </p:txBody>
      </p:sp>
      <p:sp>
        <p:nvSpPr>
          <p:cNvPr id="18" name="Text 2"/>
          <p:cNvSpPr/>
          <p:nvPr/>
        </p:nvSpPr>
        <p:spPr>
          <a:xfrm>
            <a:off x="952500" y="240030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P221.013</a:t>
            </a:r>
            <a:endParaRPr lang="en-US" sz="1950" dirty="0"/>
          </a:p>
        </p:txBody>
      </p:sp>
      <p:sp>
        <p:nvSpPr>
          <p:cNvPr id="19" name="Text 3"/>
          <p:cNvSpPr/>
          <p:nvPr/>
        </p:nvSpPr>
        <p:spPr>
          <a:xfrm>
            <a:off x="952500" y="3209925"/>
            <a:ext cx="12954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338 ₽</a:t>
            </a:r>
            <a:endParaRPr lang="en-US" sz="3750" dirty="0"/>
          </a:p>
        </p:txBody>
      </p:sp>
      <p:sp>
        <p:nvSpPr>
          <p:cNvPr id="20" name="Text 4"/>
          <p:cNvSpPr/>
          <p:nvPr/>
        </p:nvSpPr>
        <p:spPr>
          <a:xfrm>
            <a:off x="581025" y="8772525"/>
            <a:ext cx="43529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заменит до 100 обычных карандашей: длина письма — 20 000 метров</a:t>
            </a:r>
            <a:endParaRPr lang="en-US" sz="1950" dirty="0"/>
          </a:p>
        </p:txBody>
      </p:sp>
      <p:sp>
        <p:nvSpPr>
          <p:cNvPr id="21" name="Text 5"/>
          <p:cNvSpPr/>
          <p:nvPr/>
        </p:nvSpPr>
        <p:spPr>
          <a:xfrm>
            <a:off x="13144500" y="952500"/>
            <a:ext cx="28003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Swiss Peak Cedar</a:t>
            </a:r>
            <a:endParaRPr lang="en-US" sz="2550" dirty="0"/>
          </a:p>
        </p:txBody>
      </p:sp>
      <p:sp>
        <p:nvSpPr>
          <p:cNvPr id="22" name="Text 6"/>
          <p:cNvSpPr/>
          <p:nvPr/>
        </p:nvSpPr>
        <p:spPr>
          <a:xfrm>
            <a:off x="13144500" y="1695450"/>
            <a:ext cx="32670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</a:t>
            </a:r>
            <a:endParaRPr lang="en-US" sz="1950" dirty="0"/>
          </a:p>
        </p:txBody>
      </p:sp>
      <p:sp>
        <p:nvSpPr>
          <p:cNvPr id="23" name="Text 7"/>
          <p:cNvSpPr/>
          <p:nvPr/>
        </p:nvSpPr>
        <p:spPr>
          <a:xfrm>
            <a:off x="13144500" y="2400300"/>
            <a:ext cx="9620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P611.151</a:t>
            </a:r>
            <a:endParaRPr lang="en-US" sz="1950" dirty="0"/>
          </a:p>
        </p:txBody>
      </p:sp>
      <p:sp>
        <p:nvSpPr>
          <p:cNvPr id="24" name="Text 8"/>
          <p:cNvSpPr/>
          <p:nvPr/>
        </p:nvSpPr>
        <p:spPr>
          <a:xfrm>
            <a:off x="13144500" y="3209925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444 ₽</a:t>
            </a:r>
            <a:endParaRPr lang="en-US" sz="3750" dirty="0"/>
          </a:p>
        </p:txBody>
      </p:sp>
      <p:sp>
        <p:nvSpPr>
          <p:cNvPr id="25" name="Text 9"/>
          <p:cNvSpPr/>
          <p:nvPr/>
        </p:nvSpPr>
        <p:spPr>
          <a:xfrm>
            <a:off x="7048500" y="952500"/>
            <a:ext cx="347662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Ручка Xavi</a:t>
            </a:r>
            <a:endParaRPr lang="en-US" sz="2550" dirty="0"/>
          </a:p>
        </p:txBody>
      </p:sp>
      <p:sp>
        <p:nvSpPr>
          <p:cNvPr id="26" name="Text 10"/>
          <p:cNvSpPr/>
          <p:nvPr/>
        </p:nvSpPr>
        <p:spPr>
          <a:xfrm>
            <a:off x="7048500" y="1371600"/>
            <a:ext cx="26955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переработанного алюминия RCS</a:t>
            </a:r>
            <a:endParaRPr lang="en-US" sz="1950" dirty="0"/>
          </a:p>
        </p:txBody>
      </p:sp>
      <p:sp>
        <p:nvSpPr>
          <p:cNvPr id="27" name="Text 11"/>
          <p:cNvSpPr/>
          <p:nvPr/>
        </p:nvSpPr>
        <p:spPr>
          <a:xfrm>
            <a:off x="7048500" y="2076450"/>
            <a:ext cx="10096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CDCDC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P611.221</a:t>
            </a:r>
            <a:endParaRPr lang="en-US" sz="1950" dirty="0"/>
          </a:p>
        </p:txBody>
      </p:sp>
      <p:sp>
        <p:nvSpPr>
          <p:cNvPr id="28" name="Text 12"/>
          <p:cNvSpPr/>
          <p:nvPr/>
        </p:nvSpPr>
        <p:spPr>
          <a:xfrm>
            <a:off x="7048500" y="2886075"/>
            <a:ext cx="13144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444 ₽</a:t>
            </a:r>
            <a:endParaRPr lang="en-US" sz="3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877550" y="2238375"/>
            <a:ext cx="7410450" cy="74104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68750" y="952500"/>
            <a:ext cx="666750" cy="6667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257675" cy="23145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96500" y="952500"/>
            <a:ext cx="4838700" cy="23145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6709" y="952128"/>
            <a:ext cx="1143366" cy="52259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52500" y="952500"/>
            <a:ext cx="428625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Words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952500" y="1419225"/>
            <a:ext cx="33242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и переработанной бумаги GRS, 80 г/м²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952500" y="2124075"/>
            <a:ext cx="11049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E4E4E4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P774.543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952500" y="2933700"/>
            <a:ext cx="1257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891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581025" y="9324975"/>
            <a:ext cx="50673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твердый переплет с необычным сочетанием ткани и бумаги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0096500" y="952500"/>
            <a:ext cx="4867275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Craftstone</a:t>
            </a:r>
            <a:endParaRPr lang="en-US" sz="2550" dirty="0"/>
          </a:p>
        </p:txBody>
      </p:sp>
      <p:sp>
        <p:nvSpPr>
          <p:cNvPr id="15" name="Text 6"/>
          <p:cNvSpPr/>
          <p:nvPr/>
        </p:nvSpPr>
        <p:spPr>
          <a:xfrm>
            <a:off x="10096500" y="1419225"/>
            <a:ext cx="46386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каменной и переработанной крафт-бумаги, А5</a:t>
            </a:r>
            <a:endParaRPr lang="en-US" sz="1950" dirty="0"/>
          </a:p>
        </p:txBody>
      </p:sp>
      <p:sp>
        <p:nvSpPr>
          <p:cNvPr id="16" name="Text 7"/>
          <p:cNvSpPr/>
          <p:nvPr/>
        </p:nvSpPr>
        <p:spPr>
          <a:xfrm>
            <a:off x="10096500" y="21240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P774.591</a:t>
            </a:r>
            <a:endParaRPr lang="en-US" sz="1950" dirty="0"/>
          </a:p>
        </p:txBody>
      </p:sp>
      <p:sp>
        <p:nvSpPr>
          <p:cNvPr id="17" name="Text 8"/>
          <p:cNvSpPr/>
          <p:nvPr/>
        </p:nvSpPr>
        <p:spPr>
          <a:xfrm>
            <a:off x="10096500" y="2933700"/>
            <a:ext cx="1257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891 ₽</a:t>
            </a:r>
            <a:endParaRPr lang="en-US" sz="3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00" y="9514731"/>
            <a:ext cx="1857375" cy="2301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3857625" cy="2314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10825" y="1019175"/>
            <a:ext cx="3305175" cy="28860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2228850"/>
            <a:ext cx="3105150" cy="59912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95775" y="2800350"/>
            <a:ext cx="3314700" cy="59912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6709" y="952128"/>
            <a:ext cx="1143366" cy="52259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952500" y="952500"/>
            <a:ext cx="3886200" cy="323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Phrase</a:t>
            </a:r>
            <a:endParaRPr lang="en-US" sz="2550" dirty="0"/>
          </a:p>
        </p:txBody>
      </p:sp>
      <p:sp>
        <p:nvSpPr>
          <p:cNvPr id="10" name="Text 1"/>
          <p:cNvSpPr/>
          <p:nvPr/>
        </p:nvSpPr>
        <p:spPr>
          <a:xfrm>
            <a:off x="952500" y="1419225"/>
            <a:ext cx="3400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переработанных фетра и бумаги GRS, А5, 80 г/м²</a:t>
            </a:r>
            <a:endParaRPr lang="en-US" sz="1950" dirty="0"/>
          </a:p>
        </p:txBody>
      </p:sp>
      <p:sp>
        <p:nvSpPr>
          <p:cNvPr id="11" name="Text 2"/>
          <p:cNvSpPr/>
          <p:nvPr/>
        </p:nvSpPr>
        <p:spPr>
          <a:xfrm>
            <a:off x="952500" y="2124075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60606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P774.521</a:t>
            </a:r>
            <a:endParaRPr lang="en-US" sz="1950" dirty="0"/>
          </a:p>
        </p:txBody>
      </p:sp>
      <p:sp>
        <p:nvSpPr>
          <p:cNvPr id="12" name="Text 3"/>
          <p:cNvSpPr/>
          <p:nvPr/>
        </p:nvSpPr>
        <p:spPr>
          <a:xfrm>
            <a:off x="952500" y="2933700"/>
            <a:ext cx="1257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891 ₽</a:t>
            </a:r>
            <a:endParaRPr lang="en-US" sz="3750" dirty="0"/>
          </a:p>
        </p:txBody>
      </p:sp>
      <p:sp>
        <p:nvSpPr>
          <p:cNvPr id="13" name="Text 4"/>
          <p:cNvSpPr/>
          <p:nvPr/>
        </p:nvSpPr>
        <p:spPr>
          <a:xfrm>
            <a:off x="581025" y="8429625"/>
            <a:ext cx="57912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Коптский переплет или открытый корешок как стильная и практичная деталь</a:t>
            </a:r>
            <a:endParaRPr lang="en-US" sz="1950" dirty="0"/>
          </a:p>
        </p:txBody>
      </p:sp>
      <p:sp>
        <p:nvSpPr>
          <p:cNvPr id="14" name="Text 5"/>
          <p:cNvSpPr/>
          <p:nvPr/>
        </p:nvSpPr>
        <p:spPr>
          <a:xfrm>
            <a:off x="10410825" y="1019175"/>
            <a:ext cx="3095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Блокнот VINGA Baltimore</a:t>
            </a:r>
            <a:endParaRPr lang="en-US" sz="2550" dirty="0"/>
          </a:p>
        </p:txBody>
      </p:sp>
      <p:sp>
        <p:nvSpPr>
          <p:cNvPr id="15" name="Text 6"/>
          <p:cNvSpPr/>
          <p:nvPr/>
        </p:nvSpPr>
        <p:spPr>
          <a:xfrm>
            <a:off x="10410825" y="1809750"/>
            <a:ext cx="33242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переработанных полиуретана и бумаги GRS, А5</a:t>
            </a:r>
            <a:endParaRPr lang="en-US" sz="1950" dirty="0"/>
          </a:p>
        </p:txBody>
      </p:sp>
      <p:sp>
        <p:nvSpPr>
          <p:cNvPr id="16" name="Text 7"/>
          <p:cNvSpPr/>
          <p:nvPr/>
        </p:nvSpPr>
        <p:spPr>
          <a:xfrm>
            <a:off x="10410825" y="2762250"/>
            <a:ext cx="100965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AAAAA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V773107</a:t>
            </a:r>
            <a:endParaRPr lang="en-US" sz="1950" dirty="0"/>
          </a:p>
        </p:txBody>
      </p:sp>
      <p:sp>
        <p:nvSpPr>
          <p:cNvPr id="17" name="Text 8"/>
          <p:cNvSpPr/>
          <p:nvPr/>
        </p:nvSpPr>
        <p:spPr>
          <a:xfrm>
            <a:off x="10410825" y="3571875"/>
            <a:ext cx="16478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:\Рабочий материал\001. XD\2024-03-25 Новинки преза\альбон\Group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28" y="908050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материал\001. XD\2024-03-25 Новинки преза\альбон\Mask gr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270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материал\001. XD\2024-03-25 Новинки преза\альбон\v773011__p_500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3" y="1982786"/>
            <a:ext cx="7478175" cy="844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чий материал\001. XD\2024-03-25 Новинки преза\альбон\v773011__b_1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260853"/>
            <a:ext cx="7188853" cy="71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2500" y="9505950"/>
            <a:ext cx="1857375" cy="230125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0"/>
          <p:cNvSpPr/>
          <p:nvPr/>
        </p:nvSpPr>
        <p:spPr>
          <a:xfrm>
            <a:off x="952500" y="952500"/>
            <a:ext cx="250190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latin typeface="Geologica Cursive" pitchFamily="2" charset="0"/>
              </a:rPr>
              <a:t>Блокнот </a:t>
            </a:r>
            <a:r>
              <a:rPr lang="en-US" sz="2800" b="1" dirty="0">
                <a:latin typeface="Geologica Cursive" pitchFamily="2" charset="0"/>
              </a:rPr>
              <a:t>VINGA </a:t>
            </a:r>
            <a:r>
              <a:rPr lang="en-US" sz="2800" b="1" dirty="0" err="1">
                <a:latin typeface="Geologica Cursive" pitchFamily="2" charset="0"/>
              </a:rPr>
              <a:t>Albon</a:t>
            </a:r>
            <a:endParaRPr lang="en-US" sz="2550" b="1" dirty="0">
              <a:latin typeface="Geologica Cursive" pitchFamily="2" charset="0"/>
            </a:endParaRPr>
          </a:p>
        </p:txBody>
      </p:sp>
      <p:sp>
        <p:nvSpPr>
          <p:cNvPr id="16" name="Text 1"/>
          <p:cNvSpPr/>
          <p:nvPr/>
        </p:nvSpPr>
        <p:spPr>
          <a:xfrm>
            <a:off x="952499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latin typeface="Geologica Cursive" pitchFamily="2" charset="0"/>
              </a:rPr>
              <a:t>из переработанных фетра и бумаги GRS, А5</a:t>
            </a:r>
            <a:endParaRPr lang="en-US" sz="1950" dirty="0">
              <a:latin typeface="Geologica Cursive" pitchFamily="2" charset="0"/>
            </a:endParaRPr>
          </a:p>
        </p:txBody>
      </p:sp>
      <p:sp>
        <p:nvSpPr>
          <p:cNvPr id="17" name="Text 2"/>
          <p:cNvSpPr/>
          <p:nvPr/>
        </p:nvSpPr>
        <p:spPr>
          <a:xfrm>
            <a:off x="952500" y="24415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eologica Cursive" pitchFamily="2" charset="0"/>
              </a:rPr>
              <a:t>V773011</a:t>
            </a:r>
            <a:endParaRPr lang="en-US" sz="1950" dirty="0">
              <a:solidFill>
                <a:schemeClr val="bg2">
                  <a:lumMod val="50000"/>
                </a:schemeClr>
              </a:solidFill>
              <a:latin typeface="Geologica Cursive" pitchFamily="2" charset="0"/>
            </a:endParaRPr>
          </a:p>
        </p:txBody>
      </p:sp>
      <p:sp>
        <p:nvSpPr>
          <p:cNvPr id="18" name="Text 3"/>
          <p:cNvSpPr/>
          <p:nvPr/>
        </p:nvSpPr>
        <p:spPr>
          <a:xfrm>
            <a:off x="952500" y="3251200"/>
            <a:ext cx="1609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1 238 ₽</a:t>
            </a:r>
            <a:endParaRPr lang="en-US" sz="3750" dirty="0"/>
          </a:p>
        </p:txBody>
      </p:sp>
      <p:pic>
        <p:nvPicPr>
          <p:cNvPr id="1034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0"/>
          <p:cNvSpPr/>
          <p:nvPr/>
        </p:nvSpPr>
        <p:spPr>
          <a:xfrm>
            <a:off x="14315062" y="1344612"/>
            <a:ext cx="3610988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solidFill>
                  <a:schemeClr val="bg1"/>
                </a:solidFill>
                <a:latin typeface="Geologica Cursive" pitchFamily="2" charset="0"/>
              </a:rPr>
              <a:t>Коврик для мыши VINGA </a:t>
            </a:r>
            <a:r>
              <a:rPr lang="ru-RU" sz="2800" b="1" dirty="0" err="1">
                <a:solidFill>
                  <a:schemeClr val="bg1"/>
                </a:solidFill>
                <a:latin typeface="Geologica Cursive" pitchFamily="2" charset="0"/>
              </a:rPr>
              <a:t>Albon</a:t>
            </a:r>
            <a:endParaRPr lang="en-US" sz="2550" b="1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21" name="Text 1"/>
          <p:cNvSpPr/>
          <p:nvPr/>
        </p:nvSpPr>
        <p:spPr>
          <a:xfrm>
            <a:off x="14315061" y="2135186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solidFill>
                  <a:schemeClr val="bg1"/>
                </a:solidFill>
                <a:latin typeface="Geologica Cursive" pitchFamily="2" charset="0"/>
              </a:rPr>
              <a:t>из переработанного фетра </a:t>
            </a:r>
            <a:r>
              <a:rPr lang="en-US" sz="2000" dirty="0">
                <a:solidFill>
                  <a:schemeClr val="bg1"/>
                </a:solidFill>
                <a:latin typeface="Geologica Cursive" pitchFamily="2" charset="0"/>
              </a:rPr>
              <a:t>GRS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22" name="Text 2"/>
          <p:cNvSpPr/>
          <p:nvPr/>
        </p:nvSpPr>
        <p:spPr>
          <a:xfrm>
            <a:off x="14315062" y="2833687"/>
            <a:ext cx="1805494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1"/>
                </a:solidFill>
                <a:latin typeface="Geologica Cursive" pitchFamily="2" charset="0"/>
              </a:rPr>
              <a:t>V300022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23" name="Text 3"/>
          <p:cNvSpPr/>
          <p:nvPr/>
        </p:nvSpPr>
        <p:spPr>
          <a:xfrm>
            <a:off x="14315062" y="3643312"/>
            <a:ext cx="1609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dirty="0">
                <a:solidFill>
                  <a:schemeClr val="bg1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525 ₽</a:t>
            </a:r>
            <a:endParaRPr lang="en-US" sz="3750" dirty="0">
              <a:solidFill>
                <a:schemeClr val="bg1"/>
              </a:solidFill>
            </a:endParaRPr>
          </a:p>
        </p:txBody>
      </p:sp>
      <p:pic>
        <p:nvPicPr>
          <p:cNvPr id="24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062" y="3262312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Рабочий материал\001. XD\2024-03-25 Новинки преза\альбон\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062" y="473195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чий материал\001. XD\2024-03-25 Новинки преза\альбон\Group 365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05" y="3086884"/>
            <a:ext cx="8424168" cy="689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Рабочий материал\001. XD\2024-03-25 Новинки преза\альбон\Mask group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952500" y="952500"/>
            <a:ext cx="3867150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solidFill>
                  <a:schemeClr val="bg1"/>
                </a:solidFill>
                <a:latin typeface="Geologica Cursive" pitchFamily="2" charset="0"/>
              </a:rPr>
              <a:t>Настольный коврик </a:t>
            </a:r>
            <a:r>
              <a:rPr lang="en-US" sz="2800" b="1" dirty="0">
                <a:solidFill>
                  <a:schemeClr val="bg1"/>
                </a:solidFill>
                <a:latin typeface="Geologica Cursive" pitchFamily="2" charset="0"/>
              </a:rPr>
              <a:t>VINGA </a:t>
            </a:r>
            <a:r>
              <a:rPr lang="en-US" sz="2800" b="1" dirty="0" err="1">
                <a:solidFill>
                  <a:schemeClr val="bg1"/>
                </a:solidFill>
                <a:latin typeface="Geologica Cursive" pitchFamily="2" charset="0"/>
              </a:rPr>
              <a:t>Albon</a:t>
            </a:r>
            <a:endParaRPr lang="en-US" sz="2550" b="1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52499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solidFill>
                  <a:schemeClr val="bg1"/>
                </a:solidFill>
                <a:latin typeface="Geologica Cursive" pitchFamily="2" charset="0"/>
              </a:rPr>
              <a:t>из переработанного фетра GRS, 75х50 см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52500" y="2441575"/>
            <a:ext cx="19335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1"/>
                </a:solidFill>
                <a:latin typeface="Geologica Cursive" pitchFamily="2" charset="0"/>
              </a:rPr>
              <a:t>V300012</a:t>
            </a:r>
            <a:endParaRPr lang="en-US" sz="1950" dirty="0">
              <a:solidFill>
                <a:schemeClr val="bg1"/>
              </a:solidFill>
              <a:latin typeface="Geologica Cursive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52500" y="3251200"/>
            <a:ext cx="24193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dirty="0">
                <a:solidFill>
                  <a:schemeClr val="bg1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1 059 ₽</a:t>
            </a:r>
            <a:endParaRPr lang="en-US" sz="3750" dirty="0">
              <a:solidFill>
                <a:schemeClr val="bg1"/>
              </a:solidFill>
            </a:endParaRPr>
          </a:p>
        </p:txBody>
      </p:sp>
      <p:pic>
        <p:nvPicPr>
          <p:cNvPr id="7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0"/>
          <p:cNvSpPr/>
          <p:nvPr/>
        </p:nvSpPr>
        <p:spPr>
          <a:xfrm>
            <a:off x="9775823" y="952500"/>
            <a:ext cx="3981449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latin typeface="Geologica Cursive" pitchFamily="2" charset="0"/>
              </a:rPr>
              <a:t>Чехол для ноутбука VINGA </a:t>
            </a:r>
            <a:r>
              <a:rPr lang="ru-RU" sz="2800" b="1" dirty="0" err="1">
                <a:latin typeface="Geologica Cursive" pitchFamily="2" charset="0"/>
              </a:rPr>
              <a:t>Albon</a:t>
            </a:r>
            <a:endParaRPr lang="en-US" sz="2550" b="1" dirty="0">
              <a:latin typeface="Geologica Cursive" pitchFamily="2" charset="0"/>
            </a:endParaRPr>
          </a:p>
        </p:txBody>
      </p:sp>
      <p:sp>
        <p:nvSpPr>
          <p:cNvPr id="9" name="Text 1"/>
          <p:cNvSpPr/>
          <p:nvPr/>
        </p:nvSpPr>
        <p:spPr>
          <a:xfrm>
            <a:off x="9775823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latin typeface="Geologica Cursive" pitchFamily="2" charset="0"/>
              </a:rPr>
              <a:t>из переработанного фетра GRS, 17’’</a:t>
            </a:r>
            <a:endParaRPr lang="en-US" sz="1950" dirty="0">
              <a:latin typeface="Geologica Cursive" pitchFamily="2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9775824" y="24415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eologica Cursive" pitchFamily="2" charset="0"/>
              </a:rPr>
              <a:t>V788111</a:t>
            </a:r>
            <a:endParaRPr lang="en-US" sz="1950" dirty="0">
              <a:solidFill>
                <a:schemeClr val="bg2">
                  <a:lumMod val="50000"/>
                </a:schemeClr>
              </a:solidFill>
              <a:latin typeface="Geologica Cursive" pitchFamily="2" charset="0"/>
            </a:endParaRPr>
          </a:p>
        </p:txBody>
      </p:sp>
      <p:sp>
        <p:nvSpPr>
          <p:cNvPr id="11" name="Text 3"/>
          <p:cNvSpPr/>
          <p:nvPr/>
        </p:nvSpPr>
        <p:spPr>
          <a:xfrm>
            <a:off x="9775824" y="3251200"/>
            <a:ext cx="2378076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1 594 ₽</a:t>
            </a:r>
            <a:endParaRPr lang="en-US" sz="3750" dirty="0"/>
          </a:p>
        </p:txBody>
      </p:sp>
      <p:pic>
        <p:nvPicPr>
          <p:cNvPr id="12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4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0"/>
          <p:cNvSpPr/>
          <p:nvPr/>
        </p:nvSpPr>
        <p:spPr>
          <a:xfrm>
            <a:off x="14189072" y="952500"/>
            <a:ext cx="3854451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800" b="1" dirty="0">
                <a:latin typeface="Geologica Cursive" pitchFamily="2" charset="0"/>
              </a:rPr>
              <a:t>Чехол для ноутбука VINGA </a:t>
            </a:r>
            <a:r>
              <a:rPr lang="ru-RU" sz="2800" b="1" dirty="0" err="1">
                <a:latin typeface="Geologica Cursive" pitchFamily="2" charset="0"/>
              </a:rPr>
              <a:t>Albon</a:t>
            </a:r>
            <a:endParaRPr lang="en-US" sz="2550" b="1" dirty="0">
              <a:latin typeface="Geologica Cursive" pitchFamily="2" charset="0"/>
            </a:endParaRPr>
          </a:p>
        </p:txBody>
      </p:sp>
      <p:sp>
        <p:nvSpPr>
          <p:cNvPr id="14" name="Text 1"/>
          <p:cNvSpPr/>
          <p:nvPr/>
        </p:nvSpPr>
        <p:spPr>
          <a:xfrm>
            <a:off x="14189072" y="1743074"/>
            <a:ext cx="3365501" cy="479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2000" dirty="0">
                <a:latin typeface="Geologica Cursive" pitchFamily="2" charset="0"/>
              </a:rPr>
              <a:t>из переработанного фетра GRS, </a:t>
            </a:r>
            <a:r>
              <a:rPr lang="ru-RU" sz="2000" dirty="0" smtClean="0">
                <a:latin typeface="Geologica Cursive" pitchFamily="2" charset="0"/>
              </a:rPr>
              <a:t>1</a:t>
            </a:r>
            <a:r>
              <a:rPr lang="en-US" sz="2000" dirty="0" smtClean="0">
                <a:latin typeface="Geologica Cursive" pitchFamily="2" charset="0"/>
              </a:rPr>
              <a:t>4</a:t>
            </a:r>
            <a:r>
              <a:rPr lang="ru-RU" sz="2000" dirty="0" smtClean="0">
                <a:latin typeface="Geologica Cursive" pitchFamily="2" charset="0"/>
              </a:rPr>
              <a:t>’’</a:t>
            </a:r>
            <a:endParaRPr lang="en-US" sz="1950" dirty="0">
              <a:latin typeface="Geologica Cursive" pitchFamily="2" charset="0"/>
            </a:endParaRPr>
          </a:p>
        </p:txBody>
      </p:sp>
      <p:sp>
        <p:nvSpPr>
          <p:cNvPr id="15" name="Text 2"/>
          <p:cNvSpPr/>
          <p:nvPr/>
        </p:nvSpPr>
        <p:spPr>
          <a:xfrm>
            <a:off x="14189073" y="2441575"/>
            <a:ext cx="107632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Geologica Cursive" pitchFamily="2" charset="0"/>
              </a:rPr>
              <a:t>V788101</a:t>
            </a:r>
            <a:endParaRPr lang="en-US" sz="1950" dirty="0">
              <a:solidFill>
                <a:schemeClr val="bg2">
                  <a:lumMod val="50000"/>
                </a:schemeClr>
              </a:solidFill>
              <a:latin typeface="Geologica Cursive" pitchFamily="2" charset="0"/>
            </a:endParaRPr>
          </a:p>
        </p:txBody>
      </p:sp>
      <p:sp>
        <p:nvSpPr>
          <p:cNvPr id="16" name="Text 3"/>
          <p:cNvSpPr/>
          <p:nvPr/>
        </p:nvSpPr>
        <p:spPr>
          <a:xfrm>
            <a:off x="14189073" y="3251200"/>
            <a:ext cx="160972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1 416 ₽</a:t>
            </a:r>
            <a:endParaRPr lang="en-US" sz="3750" dirty="0"/>
          </a:p>
        </p:txBody>
      </p:sp>
      <p:pic>
        <p:nvPicPr>
          <p:cNvPr id="17" name="Picture 10" descr="D:\Рабочий материал\001. XD\2024-03-25 Новинки преза\альбон\Frame 1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073" y="2870200"/>
            <a:ext cx="850900" cy="1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D:\Рабочий материал\001. XD\2024-03-25 Новинки преза\альбон\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28" y="908049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17"/>
          </a:xfrm>
          <a:prstGeom prst="rect">
            <a:avLst/>
          </a:prstGeom>
        </p:spPr>
      </p:pic>
      <p:pic>
        <p:nvPicPr>
          <p:cNvPr id="22" name="Picture 9" descr="D:\Рабочий материал\001. XD\2024-03-25 Новинки преза\альбон\Grou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978" y="3879850"/>
            <a:ext cx="1323772" cy="6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44500" y="2828925"/>
            <a:ext cx="5143500" cy="736007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9125" y="2886075"/>
            <a:ext cx="8153400" cy="74009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78125" y="9514731"/>
            <a:ext cx="1857375" cy="2301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0" y="0"/>
            <a:ext cx="6096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2500" y="952500"/>
            <a:ext cx="4610100" cy="25812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4500" y="952500"/>
            <a:ext cx="3248025" cy="2667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48500" y="952500"/>
            <a:ext cx="3448050" cy="23431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78125" y="9514712"/>
            <a:ext cx="1857375" cy="2301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2500" y="3933825"/>
            <a:ext cx="666750" cy="666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049000" y="952500"/>
            <a:ext cx="666750" cy="6667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145000" y="952500"/>
            <a:ext cx="666750" cy="66675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952500" y="952500"/>
            <a:ext cx="463867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Герметичная бутылка</a:t>
            </a:r>
            <a:br/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воды Impact</a:t>
            </a:r>
            <a:endParaRPr lang="en-US" sz="2550" dirty="0"/>
          </a:p>
        </p:txBody>
      </p:sp>
      <p:sp>
        <p:nvSpPr>
          <p:cNvPr id="15" name="Text 1"/>
          <p:cNvSpPr/>
          <p:nvPr/>
        </p:nvSpPr>
        <p:spPr>
          <a:xfrm>
            <a:off x="952500" y="169545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RCS, 600 мл</a:t>
            </a:r>
            <a:endParaRPr lang="en-US" sz="1950" dirty="0"/>
          </a:p>
        </p:txBody>
      </p:sp>
      <p:sp>
        <p:nvSpPr>
          <p:cNvPr id="16" name="Text 2"/>
          <p:cNvSpPr/>
          <p:nvPr/>
        </p:nvSpPr>
        <p:spPr>
          <a:xfrm>
            <a:off x="952500" y="2152650"/>
            <a:ext cx="181102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P437.019</a:t>
            </a:r>
            <a:endParaRPr lang="en-US" sz="1950" dirty="0"/>
          </a:p>
        </p:txBody>
      </p:sp>
      <p:sp>
        <p:nvSpPr>
          <p:cNvPr id="17" name="Text 3"/>
          <p:cNvSpPr/>
          <p:nvPr/>
        </p:nvSpPr>
        <p:spPr>
          <a:xfrm>
            <a:off x="952500" y="3200400"/>
            <a:ext cx="1628775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1 238 ₽</a:t>
            </a:r>
            <a:endParaRPr lang="en-US" sz="3750" dirty="0"/>
          </a:p>
        </p:txBody>
      </p:sp>
      <p:sp>
        <p:nvSpPr>
          <p:cNvPr id="18" name="Text 4"/>
          <p:cNvSpPr/>
          <p:nvPr/>
        </p:nvSpPr>
        <p:spPr>
          <a:xfrm>
            <a:off x="13144500" y="952500"/>
            <a:ext cx="2800350" cy="971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Герметичная бутылка</a:t>
            </a:r>
            <a:br/>
            <a:r>
              <a:rPr lang="en-US" sz="2550" b="1" dirty="0">
                <a:solidFill>
                  <a:srgbClr val="1C1C1C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для воды Yide</a:t>
            </a:r>
            <a:endParaRPr lang="en-US" sz="2550" dirty="0"/>
          </a:p>
        </p:txBody>
      </p:sp>
      <p:sp>
        <p:nvSpPr>
          <p:cNvPr id="19" name="Text 5"/>
          <p:cNvSpPr/>
          <p:nvPr/>
        </p:nvSpPr>
        <p:spPr>
          <a:xfrm>
            <a:off x="13144500" y="2019300"/>
            <a:ext cx="32670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1C1C1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RCS, 600 мл</a:t>
            </a:r>
            <a:endParaRPr lang="en-US" sz="1950" dirty="0"/>
          </a:p>
        </p:txBody>
      </p:sp>
      <p:sp>
        <p:nvSpPr>
          <p:cNvPr id="20" name="Text 6"/>
          <p:cNvSpPr/>
          <p:nvPr/>
        </p:nvSpPr>
        <p:spPr>
          <a:xfrm>
            <a:off x="13144500" y="2476499"/>
            <a:ext cx="1831340" cy="3524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9E9C9C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P437.000</a:t>
            </a:r>
            <a:endParaRPr lang="en-US" sz="1950" dirty="0"/>
          </a:p>
        </p:txBody>
      </p:sp>
      <p:sp>
        <p:nvSpPr>
          <p:cNvPr id="21" name="Text 7"/>
          <p:cNvSpPr/>
          <p:nvPr/>
        </p:nvSpPr>
        <p:spPr>
          <a:xfrm>
            <a:off x="13144500" y="3286125"/>
            <a:ext cx="163830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736CB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1 449 ₽</a:t>
            </a:r>
            <a:endParaRPr lang="en-US" sz="3750" dirty="0"/>
          </a:p>
        </p:txBody>
      </p:sp>
      <p:sp>
        <p:nvSpPr>
          <p:cNvPr id="22" name="Text 8"/>
          <p:cNvSpPr/>
          <p:nvPr/>
        </p:nvSpPr>
        <p:spPr>
          <a:xfrm>
            <a:off x="7048500" y="952500"/>
            <a:ext cx="3476625" cy="647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Бутылка для воды VINGA Balti</a:t>
            </a:r>
            <a:endParaRPr lang="en-US" sz="2550" dirty="0"/>
          </a:p>
        </p:txBody>
      </p:sp>
      <p:sp>
        <p:nvSpPr>
          <p:cNvPr id="23" name="Text 9"/>
          <p:cNvSpPr/>
          <p:nvPr/>
        </p:nvSpPr>
        <p:spPr>
          <a:xfrm>
            <a:off x="7048500" y="1695450"/>
            <a:ext cx="26955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rPET RCS, 600 мл</a:t>
            </a:r>
            <a:endParaRPr lang="en-US" sz="1950" dirty="0"/>
          </a:p>
        </p:txBody>
      </p:sp>
      <p:sp>
        <p:nvSpPr>
          <p:cNvPr id="24" name="Text 10"/>
          <p:cNvSpPr/>
          <p:nvPr/>
        </p:nvSpPr>
        <p:spPr>
          <a:xfrm>
            <a:off x="7048500" y="2152650"/>
            <a:ext cx="1066800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CDCDCD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V433001</a:t>
            </a:r>
            <a:endParaRPr lang="en-US" sz="1950" dirty="0"/>
          </a:p>
        </p:txBody>
      </p:sp>
      <p:sp>
        <p:nvSpPr>
          <p:cNvPr id="25" name="Text 11"/>
          <p:cNvSpPr/>
          <p:nvPr/>
        </p:nvSpPr>
        <p:spPr>
          <a:xfrm>
            <a:off x="7048500" y="2962275"/>
            <a:ext cx="1619250" cy="333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Geologica ExtraBold" pitchFamily="34" charset="0"/>
                <a:ea typeface="Geologica ExtraBold" pitchFamily="34" charset="-122"/>
                <a:cs typeface="Geologica ExtraBold" pitchFamily="34" charset="-120"/>
              </a:rPr>
              <a:t>1 597 ₽</a:t>
            </a:r>
            <a:endParaRPr lang="en-US" sz="3750" dirty="0"/>
          </a:p>
        </p:txBody>
      </p:sp>
      <p:sp>
        <p:nvSpPr>
          <p:cNvPr id="26" name="Text 12"/>
          <p:cNvSpPr/>
          <p:nvPr/>
        </p:nvSpPr>
        <p:spPr>
          <a:xfrm>
            <a:off x="6677025" y="9020175"/>
            <a:ext cx="50196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уникальное горлышко, силиконовый ремешок и плотный пластик</a:t>
            </a:r>
            <a:endParaRPr lang="en-US" sz="1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3306</Words>
  <Application>WPS Presentation</Application>
  <PresentationFormat>Произвольный</PresentationFormat>
  <Paragraphs>336</Paragraphs>
  <Slides>19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4" baseType="lpstr">
      <vt:lpstr>Arial</vt:lpstr>
      <vt:lpstr>SimSun</vt:lpstr>
      <vt:lpstr>Wingdings</vt:lpstr>
      <vt:lpstr>Geologica Cursive Bold</vt:lpstr>
      <vt:lpstr>Geologica Cursive Bold</vt:lpstr>
      <vt:lpstr>Geologica Cursive Bold</vt:lpstr>
      <vt:lpstr>Geologica Cursive Regular</vt:lpstr>
      <vt:lpstr>Geologica Cursive Regular</vt:lpstr>
      <vt:lpstr>Geologica Cursive Regular</vt:lpstr>
      <vt:lpstr>Geologica ExtraBold</vt:lpstr>
      <vt:lpstr>Geologica ExtraBold</vt:lpstr>
      <vt:lpstr>Geologica ExtraBold</vt:lpstr>
      <vt:lpstr>Geologica Cursive</vt:lpstr>
      <vt:lpstr>Geologica Regular</vt:lpstr>
      <vt:lpstr>Geologica Regular</vt:lpstr>
      <vt:lpstr>Geologica Regular</vt:lpstr>
      <vt:lpstr>Gilroy Regular</vt:lpstr>
      <vt:lpstr>Segoe Print</vt:lpstr>
      <vt:lpstr>Gilroy Regular</vt:lpstr>
      <vt:lpstr>Gilroy Regular</vt:lpstr>
      <vt:lpstr>Microsoft YaHei</vt:lpstr>
      <vt:lpstr>Arial Unicode MS</vt:lpstr>
      <vt:lpstr>Calibri</vt:lpstr>
      <vt:lpstr>MingLiU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8</cp:revision>
  <dcterms:created xsi:type="dcterms:W3CDTF">2024-03-26T14:53:00Z</dcterms:created>
  <dcterms:modified xsi:type="dcterms:W3CDTF">2026-01-29T07:20:53Z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B9E36BA85A66461CA0C36561604997E4_13</vt:lpwstr>
  </property>
  <property fmtid="{D5CDD505-2E9C-101B-9397-08002B2CF9AE}" pid="3" name="KSOProductBuildVer">
    <vt:lpwstr>1049-12.2.0.23196</vt:lpwstr>
  </property>
</Properties>
</file>