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26.svg" ContentType="image/svg+xml"/>
  <Override PartName="/ppt/media/image28.svg" ContentType="image/svg+xml"/>
  <Override PartName="/ppt/media/image3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64" r:id="rId6"/>
    <p:sldId id="265" r:id="rId7"/>
    <p:sldId id="266" r:id="rId8"/>
    <p:sldId id="268" r:id="rId9"/>
    <p:sldId id="262" r:id="rId10"/>
  </p:sldIdLst>
  <p:sldSz cx="18288000" cy="10287000"/>
  <p:notesSz cx="10287000" cy="18288000"/>
  <p:embeddedFontLst>
    <p:embeddedFont>
      <p:font typeface="Geologica Cursive Thin Cursive" pitchFamily="2" charset="0"/>
      <p:regular r:id="rId14"/>
      <p:bold r:id="rId15"/>
    </p:embeddedFont>
    <p:embeddedFont>
      <p:font typeface="Geologica Cursive ExtraLight Cursive" pitchFamily="2" charset="0"/>
      <p:regular r:id="rId16"/>
      <p:bold r:id="rId17"/>
    </p:embeddedFont>
    <p:embeddedFont>
      <p:font typeface="Geologica Cursive Cursive" pitchFamily="2" charset="0"/>
      <p:regular r:id="rId18"/>
      <p:bold r:id="rId19"/>
    </p:embeddedFont>
    <p:embeddedFont>
      <p:font typeface="Geologica Cursive Light Cursive" pitchFamily="2" charset="0"/>
      <p:regular r:id="rId20"/>
      <p:bold r:id="rId21"/>
    </p:embeddedFont>
    <p:embeddedFont>
      <p:font typeface="Calibri" panose="020F0502020204030204" charset="0"/>
      <p:regular r:id="rId22"/>
      <p:bold r:id="rId23"/>
      <p:italic r:id="rId24"/>
      <p:boldItalic r:id="rId25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44" userDrawn="1">
          <p15:clr>
            <a:srgbClr val="A4A3A4"/>
          </p15:clr>
        </p15:guide>
        <p15:guide id="2" orient="horz" pos="292" userDrawn="1">
          <p15:clr>
            <a:srgbClr val="A4A3A4"/>
          </p15:clr>
        </p15:guide>
        <p15:guide id="3" pos="10976" userDrawn="1">
          <p15:clr>
            <a:srgbClr val="A4A3A4"/>
          </p15:clr>
        </p15:guide>
        <p15:guide id="4" orient="horz" pos="6188" userDrawn="1">
          <p15:clr>
            <a:srgbClr val="A4A3A4"/>
          </p15:clr>
        </p15:guide>
        <p15:guide id="5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2722"/>
    <a:srgbClr val="736C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3"/>
    <p:restoredTop sz="94610"/>
  </p:normalViewPr>
  <p:slideViewPr>
    <p:cSldViewPr snapToGrid="0" snapToObjects="1" showGuides="1">
      <p:cViewPr>
        <p:scale>
          <a:sx n="94" d="100"/>
          <a:sy n="94" d="100"/>
        </p:scale>
        <p:origin x="848" y="1208"/>
      </p:cViewPr>
      <p:guideLst>
        <p:guide pos="544"/>
        <p:guide orient="horz" pos="292"/>
        <p:guide pos="10976"/>
        <p:guide orient="horz" pos="6188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font" Target="fonts/font12.fntdata"/><Relationship Id="rId24" Type="http://schemas.openxmlformats.org/officeDocument/2006/relationships/font" Target="fonts/font11.fntdata"/><Relationship Id="rId23" Type="http://schemas.openxmlformats.org/officeDocument/2006/relationships/font" Target="fonts/font10.fntdata"/><Relationship Id="rId22" Type="http://schemas.openxmlformats.org/officeDocument/2006/relationships/font" Target="fonts/font9.fntdata"/><Relationship Id="rId21" Type="http://schemas.openxmlformats.org/officeDocument/2006/relationships/font" Target="fonts/font8.fntdata"/><Relationship Id="rId20" Type="http://schemas.openxmlformats.org/officeDocument/2006/relationships/font" Target="fonts/font7.fntdata"/><Relationship Id="rId2" Type="http://schemas.openxmlformats.org/officeDocument/2006/relationships/theme" Target="theme/theme1.xml"/><Relationship Id="rId19" Type="http://schemas.openxmlformats.org/officeDocument/2006/relationships/font" Target="fonts/font6.fntdata"/><Relationship Id="rId18" Type="http://schemas.openxmlformats.org/officeDocument/2006/relationships/font" Target="fonts/font5.fntdata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16.jpe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hyperlink" Target="https://bit.ly/vinga_msk" TargetMode="External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r="7597" b="7314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/>
          <p:nvPr/>
        </p:nvSpPr>
        <p:spPr>
          <a:xfrm>
            <a:off x="853966" y="3305861"/>
            <a:ext cx="7275764" cy="207412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7800"/>
              </a:lnSpc>
            </a:pPr>
            <a:r>
              <a:rPr lang="en-GB" sz="7200" dirty="0">
                <a:solidFill>
                  <a:schemeClr val="bg1"/>
                </a:solidFill>
                <a:latin typeface="Geologica Cursive Thin Cursive" pitchFamily="2" charset="0"/>
              </a:rPr>
              <a:t>VINGA Baltimore</a:t>
            </a:r>
            <a:endParaRPr lang="en-GB" sz="7200" dirty="0">
              <a:solidFill>
                <a:schemeClr val="bg1"/>
              </a:solidFill>
              <a:latin typeface="Geologica Cursive Thin Cursive" pitchFamily="2" charset="0"/>
            </a:endParaRPr>
          </a:p>
          <a:p>
            <a:pPr>
              <a:lnSpc>
                <a:spcPts val="7800"/>
              </a:lnSpc>
            </a:pPr>
            <a:r>
              <a:rPr lang="en-GB" sz="7200" dirty="0">
                <a:solidFill>
                  <a:schemeClr val="bg1"/>
                </a:solidFill>
                <a:latin typeface="Geologica Cursive Thin Cursive" pitchFamily="2" charset="0"/>
              </a:rPr>
              <a:t>VINGA </a:t>
            </a:r>
            <a:r>
              <a:rPr lang="en-GB" sz="7200" dirty="0" err="1">
                <a:solidFill>
                  <a:schemeClr val="bg1"/>
                </a:solidFill>
                <a:latin typeface="Geologica Cursive Thin Cursive" pitchFamily="2" charset="0"/>
              </a:rPr>
              <a:t>Hunton</a:t>
            </a:r>
            <a:endParaRPr lang="en-US" sz="7200" dirty="0">
              <a:solidFill>
                <a:schemeClr val="bg1"/>
              </a:solidFill>
              <a:latin typeface="Geologica Cursive ExtraLight Cursive" pitchFamily="2" charset="0"/>
            </a:endParaRPr>
          </a:p>
        </p:txBody>
      </p:sp>
      <p:sp>
        <p:nvSpPr>
          <p:cNvPr id="4" name="Text 0"/>
          <p:cNvSpPr/>
          <p:nvPr/>
        </p:nvSpPr>
        <p:spPr>
          <a:xfrm>
            <a:off x="853966" y="5881791"/>
            <a:ext cx="5604619" cy="14208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450"/>
              </a:lnSpc>
            </a:pPr>
            <a:r>
              <a:rPr lang="ru-RU" sz="3600" dirty="0">
                <a:solidFill>
                  <a:schemeClr val="bg1"/>
                </a:solidFill>
                <a:latin typeface="Geologica Cursive ExtraLight Cursive" pitchFamily="2" charset="0"/>
              </a:rPr>
              <a:t>поступление на склад</a:t>
            </a:r>
            <a:br>
              <a:rPr lang="ru-RU" sz="3600" dirty="0">
                <a:solidFill>
                  <a:schemeClr val="bg1"/>
                </a:solidFill>
                <a:latin typeface="Geologica Cursive ExtraLight Cursive" pitchFamily="2" charset="0"/>
              </a:rPr>
            </a:br>
            <a:r>
              <a:rPr lang="ru-RU" sz="3600" dirty="0">
                <a:solidFill>
                  <a:schemeClr val="bg1"/>
                </a:solidFill>
                <a:latin typeface="Geologica Cursive ExtraLight Cursive" pitchFamily="2" charset="0"/>
              </a:rPr>
              <a:t>в начале декабря</a:t>
            </a:r>
            <a:endParaRPr lang="ru-RU" sz="3600" dirty="0">
              <a:solidFill>
                <a:schemeClr val="bg1"/>
              </a:solidFill>
              <a:latin typeface="Geologica Cursive ExtraLight Cursive" pitchFamily="2" charset="0"/>
            </a:endParaRPr>
          </a:p>
          <a:p>
            <a:pPr>
              <a:lnSpc>
                <a:spcPts val="3450"/>
              </a:lnSpc>
            </a:pPr>
            <a:r>
              <a:rPr lang="en-US" sz="3600" dirty="0">
                <a:solidFill>
                  <a:schemeClr val="bg1"/>
                </a:solidFill>
                <a:latin typeface="Geologica Cursive ExtraLight Cursive" pitchFamily="2" charset="0"/>
              </a:rPr>
              <a:t>~</a:t>
            </a:r>
            <a:r>
              <a:rPr lang="ru-RU" sz="3600" dirty="0">
                <a:solidFill>
                  <a:schemeClr val="bg1"/>
                </a:solidFill>
                <a:latin typeface="Geologica Cursive ExtraLight Cursive" pitchFamily="2" charset="0"/>
              </a:rPr>
              <a:t> 1000 шт.</a:t>
            </a:r>
            <a:endParaRPr lang="en-GB" sz="3600" dirty="0">
              <a:solidFill>
                <a:schemeClr val="bg1"/>
              </a:solidFill>
              <a:latin typeface="Geologica Cursive ExtraLight Cursive" pitchFamily="2" charset="0"/>
            </a:endParaRPr>
          </a:p>
          <a:p>
            <a:pPr>
              <a:lnSpc>
                <a:spcPts val="3450"/>
              </a:lnSpc>
            </a:pPr>
            <a:endParaRPr lang="en-US" sz="3450" dirty="0">
              <a:latin typeface="Geologica Cursive ExtraLight Cursive" pitchFamily="2" charset="0"/>
            </a:endParaRPr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47986" y="9327775"/>
            <a:ext cx="3976414" cy="495675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854075" y="263525"/>
            <a:ext cx="72751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400" b="1">
                <a:solidFill>
                  <a:srgbClr val="FF0000"/>
                </a:solidFill>
              </a:rPr>
              <a:t>Актуальные</a:t>
            </a:r>
            <a:r>
              <a:rPr lang="en-US" altLang="ru-RU" sz="2400" b="1">
                <a:solidFill>
                  <a:srgbClr val="FF0000"/>
                </a:solidFill>
              </a:rPr>
              <a:t> </a:t>
            </a:r>
            <a:r>
              <a:rPr lang="en-US" altLang="en-US" sz="2400" b="1">
                <a:solidFill>
                  <a:srgbClr val="FF0000"/>
                </a:solidFill>
              </a:rPr>
              <a:t>цены</a:t>
            </a:r>
            <a:r>
              <a:rPr lang="en-US" altLang="ru-RU" sz="2400" b="1">
                <a:solidFill>
                  <a:srgbClr val="FF0000"/>
                </a:solidFill>
              </a:rPr>
              <a:t> </a:t>
            </a:r>
            <a:r>
              <a:rPr lang="en-US" altLang="en-US" sz="2400" b="1">
                <a:solidFill>
                  <a:srgbClr val="FF0000"/>
                </a:solidFill>
              </a:rPr>
              <a:t>смотрите</a:t>
            </a:r>
            <a:r>
              <a:rPr lang="en-US" altLang="ru-RU" sz="2400" b="1">
                <a:solidFill>
                  <a:srgbClr val="FF0000"/>
                </a:solidFill>
              </a:rPr>
              <a:t> </a:t>
            </a:r>
            <a:r>
              <a:rPr lang="en-US" altLang="en-US" sz="2400" b="1">
                <a:solidFill>
                  <a:srgbClr val="FF0000"/>
                </a:solidFill>
              </a:rPr>
              <a:t>на</a:t>
            </a:r>
            <a:r>
              <a:rPr lang="en-US" altLang="ru-RU" sz="2400" b="1">
                <a:solidFill>
                  <a:srgbClr val="FF0000"/>
                </a:solidFill>
              </a:rPr>
              <a:t> </a:t>
            </a:r>
            <a:r>
              <a:rPr lang="en-US" altLang="en-US" sz="2400" b="1">
                <a:solidFill>
                  <a:srgbClr val="FF0000"/>
                </a:solidFill>
              </a:rPr>
              <a:t>сайте</a:t>
            </a:r>
            <a:r>
              <a:rPr lang="en-US" altLang="ru-RU" sz="2400" b="1">
                <a:solidFill>
                  <a:srgbClr val="FF0000"/>
                </a:solidFill>
              </a:rPr>
              <a:t> 12twelve.ru</a:t>
            </a:r>
            <a:endParaRPr lang="en-US" altLang="ru-RU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5" b="18325"/>
          <a:stretch>
            <a:fillRect/>
          </a:stretch>
        </p:blipFill>
        <p:spPr bwMode="auto">
          <a:xfrm>
            <a:off x="6813363" y="6277227"/>
            <a:ext cx="4937232" cy="301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" t="24320" r="11985" b="26939"/>
          <a:stretch>
            <a:fillRect/>
          </a:stretch>
        </p:blipFill>
        <p:spPr bwMode="auto">
          <a:xfrm>
            <a:off x="5925109" y="2923507"/>
            <a:ext cx="3707903" cy="226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0"/>
          <p:cNvSpPr/>
          <p:nvPr/>
        </p:nvSpPr>
        <p:spPr>
          <a:xfrm>
            <a:off x="6443662" y="463550"/>
            <a:ext cx="5400675" cy="876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450"/>
              </a:lnSpc>
            </a:pPr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Geologica Cursive Thin Cursive" pitchFamily="2" charset="0"/>
              </a:rPr>
              <a:t>Косметичка </a:t>
            </a:r>
            <a:b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Geologica Cursive Thin Cursive" pitchFamily="2" charset="0"/>
              </a:rPr>
            </a:br>
            <a:r>
              <a:rPr lang="en-GB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Geologica Cursive Thin Cursive" pitchFamily="2" charset="0"/>
              </a:rPr>
              <a:t>VINGA Baltimore</a:t>
            </a:r>
            <a:endParaRPr lang="en-GB" sz="3600" dirty="0">
              <a:solidFill>
                <a:schemeClr val="tx1">
                  <a:lumMod val="50000"/>
                  <a:lumOff val="50000"/>
                </a:schemeClr>
              </a:solidFill>
              <a:latin typeface="Geologica Cursive Thin Cursive" pitchFamily="2" charset="0"/>
            </a:endParaRPr>
          </a:p>
          <a:p>
            <a:pPr>
              <a:lnSpc>
                <a:spcPts val="3450"/>
              </a:lnSpc>
            </a:pPr>
            <a:endParaRPr lang="en-US" sz="3450" b="1" dirty="0">
              <a:latin typeface="Geologica Cursive Cursive" pitchFamily="2" charset="0"/>
            </a:endParaRPr>
          </a:p>
        </p:txBody>
      </p:sp>
      <p:sp>
        <p:nvSpPr>
          <p:cNvPr id="15" name="Text 1"/>
          <p:cNvSpPr/>
          <p:nvPr/>
        </p:nvSpPr>
        <p:spPr>
          <a:xfrm>
            <a:off x="6492926" y="1386720"/>
            <a:ext cx="5086350" cy="4326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675"/>
              </a:lnSpc>
            </a:pPr>
            <a:r>
              <a:rPr lang="en-US" dirty="0">
                <a:solidFill>
                  <a:srgbClr val="929292"/>
                </a:solidFill>
                <a:latin typeface="Geologica Cursive ExtraLight Cursive" pitchFamily="2" charset="0"/>
                <a:ea typeface="Geologica Regular" pitchFamily="34" charset="-122"/>
                <a:cs typeface="Geologica Regular" pitchFamily="34" charset="-120"/>
              </a:rPr>
              <a:t>500419</a:t>
            </a:r>
            <a:r>
              <a:rPr lang="ru-RU" dirty="0">
                <a:solidFill>
                  <a:srgbClr val="929292"/>
                </a:solidFill>
                <a:latin typeface="Geologica Cursive ExtraLight Cursive" pitchFamily="2" charset="0"/>
                <a:ea typeface="Geologica Regular" pitchFamily="34" charset="-122"/>
                <a:cs typeface="Geologica Regular" pitchFamily="34" charset="-120"/>
              </a:rPr>
              <a:t> / </a:t>
            </a:r>
            <a:r>
              <a:rPr lang="en-US" dirty="0">
                <a:solidFill>
                  <a:srgbClr val="929292"/>
                </a:solidFill>
                <a:latin typeface="Geologica Cursive ExtraLight Cursive" pitchFamily="2" charset="0"/>
              </a:rPr>
              <a:t>500421</a:t>
            </a:r>
            <a:endParaRPr lang="en-US" dirty="0">
              <a:solidFill>
                <a:srgbClr val="929292"/>
              </a:solidFill>
              <a:latin typeface="Geologica Cursive ExtraLight Cursive" pitchFamily="2" charset="0"/>
            </a:endParaRPr>
          </a:p>
        </p:txBody>
      </p:sp>
      <p:sp>
        <p:nvSpPr>
          <p:cNvPr id="17" name="Text 3"/>
          <p:cNvSpPr/>
          <p:nvPr/>
        </p:nvSpPr>
        <p:spPr>
          <a:xfrm>
            <a:off x="6492926" y="1668233"/>
            <a:ext cx="1914525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ru-RU" sz="3200" dirty="0">
                <a:solidFill>
                  <a:srgbClr val="736CBF"/>
                </a:solidFill>
                <a:latin typeface="Geologica Cursive ExtraLight Cursive" pitchFamily="2" charset="0"/>
                <a:ea typeface="Geologica Bold" pitchFamily="34" charset="-122"/>
                <a:cs typeface="Geologica Bold" pitchFamily="34" charset="-120"/>
              </a:rPr>
              <a:t>2 4</a:t>
            </a:r>
            <a:r>
              <a:rPr lang="en-US" sz="3200" dirty="0">
                <a:solidFill>
                  <a:srgbClr val="736CBF"/>
                </a:solidFill>
                <a:latin typeface="Geologica Cursive ExtraLight Cursive" pitchFamily="2" charset="0"/>
                <a:ea typeface="Geologica Bold" pitchFamily="34" charset="-122"/>
                <a:cs typeface="Geologica Bold" pitchFamily="34" charset="-120"/>
              </a:rPr>
              <a:t>29 ₽</a:t>
            </a:r>
            <a:endParaRPr lang="en-US" sz="3200" dirty="0">
              <a:latin typeface="Geologica Cursive ExtraLight Cursive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4" r="11068"/>
          <a:stretch>
            <a:fillRect/>
          </a:stretch>
        </p:blipFill>
        <p:spPr bwMode="auto">
          <a:xfrm>
            <a:off x="0" y="0"/>
            <a:ext cx="5736775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r="4444"/>
          <a:stretch>
            <a:fillRect/>
          </a:stretch>
        </p:blipFill>
        <p:spPr bwMode="auto">
          <a:xfrm>
            <a:off x="12631153" y="0"/>
            <a:ext cx="5736775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67025" y="9582834"/>
            <a:ext cx="1857375" cy="2406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30050" y="8089212"/>
            <a:ext cx="47194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Geologica Cursive ExtraLight Cursive" pitchFamily="2" charset="0"/>
              </a:rPr>
              <a:t>Косметичка </a:t>
            </a:r>
            <a:r>
              <a:rPr lang="en-GB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Geologica Cursive ExtraLight Cursive" pitchFamily="2" charset="0"/>
              </a:rPr>
              <a:t>Baltimore </a:t>
            </a:r>
            <a:r>
              <a:rPr lang="ru-RU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Geologica Cursive ExtraLight Cursive" pitchFamily="2" charset="0"/>
              </a:rPr>
              <a:t>поможет держать гигиенические принадлежности </a:t>
            </a:r>
            <a:br>
              <a:rPr lang="ru-RU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Geologica Cursive ExtraLight Cursive" pitchFamily="2" charset="0"/>
              </a:rPr>
            </a:br>
            <a:r>
              <a:rPr lang="ru-RU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Geologica Cursive ExtraLight Cursive" pitchFamily="2" charset="0"/>
              </a:rPr>
              <a:t>и косметику в порядке. Минималистичная и эффектная, она подойдет к любому образу и стилю.</a:t>
            </a:r>
            <a:endParaRPr lang="en-US" dirty="0">
              <a:solidFill>
                <a:schemeClr val="bg1">
                  <a:lumMod val="95000"/>
                </a:schemeClr>
              </a:solidFill>
              <a:latin typeface="Geologica Cursive ExtraLight Cursive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795202" y="3352688"/>
            <a:ext cx="559069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1600" u="none" strike="noStrike">
                <a:solidFill>
                  <a:schemeClr val="bg1">
                    <a:lumMod val="95000"/>
                  </a:schemeClr>
                </a:solidFill>
                <a:effectLst/>
                <a:latin typeface="Geologica Cursive Light Cursive" pitchFamily="2" charset="0"/>
              </a:defRPr>
            </a:lvl1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Водоотталкивающий материал </a:t>
            </a:r>
            <a:b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</a:b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с покрытием 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soft-touch</a:t>
            </a: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latin typeface="Geologica Cursive ExtraLight Cursive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Заклепки по бокам увеличивают объем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Geologica Cursive ExtraLight Cursive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Идеальна для поездок, путешествий </a:t>
            </a:r>
            <a:b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</a:b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и повседневного использования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Geologica Cursive ExtraLight Cursive" pitchFamily="2" charset="0"/>
            </a:endParaRP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7" t="20393" r="-438" b="3054"/>
          <a:stretch>
            <a:fillRect/>
          </a:stretch>
        </p:blipFill>
        <p:spPr bwMode="auto">
          <a:xfrm>
            <a:off x="9755472" y="4826529"/>
            <a:ext cx="2434273" cy="2434273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8502065" y="1420623"/>
            <a:ext cx="2730508" cy="308003"/>
          </a:xfrm>
          <a:prstGeom prst="roundRect">
            <a:avLst>
              <a:gd name="adj" fmla="val 31445"/>
            </a:avLst>
          </a:prstGeom>
          <a:solidFill>
            <a:schemeClr val="bg1">
              <a:lumMod val="6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Geologica Cursive Thin Cursive" pitchFamily="2" charset="0"/>
              </a:rPr>
              <a:t>приход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eologica Cursive Thin Cursive" pitchFamily="2" charset="0"/>
              </a:rPr>
              <a:t>&gt;700 /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Geologica Cursive Thin Cursive" pitchFamily="2" charset="0"/>
              </a:rPr>
              <a:t>1000 шт.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Geologica Cursive Thin Cursive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0"/>
          <a:stretch>
            <a:fillRect/>
          </a:stretch>
        </p:blipFill>
        <p:spPr bwMode="auto">
          <a:xfrm>
            <a:off x="9144001" y="0"/>
            <a:ext cx="9144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t="25089" r="-1"/>
          <a:stretch>
            <a:fillRect/>
          </a:stretch>
        </p:blipFill>
        <p:spPr bwMode="auto">
          <a:xfrm>
            <a:off x="0" y="0"/>
            <a:ext cx="9144000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0"/>
          <p:cNvSpPr/>
          <p:nvPr/>
        </p:nvSpPr>
        <p:spPr>
          <a:xfrm>
            <a:off x="875008" y="502545"/>
            <a:ext cx="5400675" cy="876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450"/>
              </a:lnSpc>
            </a:pPr>
            <a:r>
              <a:rPr lang="ru-RU" sz="3600" dirty="0">
                <a:solidFill>
                  <a:schemeClr val="bg1"/>
                </a:solidFill>
                <a:latin typeface="Geologica Cursive Thin Cursive" pitchFamily="2" charset="0"/>
              </a:rPr>
              <a:t>Рюкзак </a:t>
            </a:r>
            <a:br>
              <a:rPr lang="ru-RU" sz="3600" dirty="0">
                <a:solidFill>
                  <a:schemeClr val="bg1"/>
                </a:solidFill>
                <a:latin typeface="Geologica Cursive Thin Cursive" pitchFamily="2" charset="0"/>
              </a:rPr>
            </a:br>
            <a:r>
              <a:rPr lang="en-GB" sz="3600" dirty="0">
                <a:solidFill>
                  <a:schemeClr val="bg1"/>
                </a:solidFill>
                <a:latin typeface="Geologica Cursive Thin Cursive" pitchFamily="2" charset="0"/>
              </a:rPr>
              <a:t>VINGA Baltimore</a:t>
            </a:r>
            <a:endParaRPr lang="en-GB" sz="3600" dirty="0">
              <a:solidFill>
                <a:schemeClr val="bg1"/>
              </a:solidFill>
              <a:latin typeface="Geologica Cursive Thin Cursive" pitchFamily="2" charset="0"/>
            </a:endParaRPr>
          </a:p>
          <a:p>
            <a:pPr>
              <a:lnSpc>
                <a:spcPts val="3450"/>
              </a:lnSpc>
            </a:pPr>
            <a:endParaRPr lang="en-US" sz="3450" dirty="0">
              <a:latin typeface="Geologica Cursive Thin Cursive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75008" y="1392493"/>
            <a:ext cx="5086350" cy="4326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675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Geologica Cursive ExtraLight Cursive" pitchFamily="2" charset="0"/>
                <a:ea typeface="Geologica Regular" pitchFamily="34" charset="-122"/>
                <a:cs typeface="Geologica Regular" pitchFamily="34" charset="-120"/>
              </a:rPr>
              <a:t>500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Geologica Cursive ExtraLight Cursive" pitchFamily="2" charset="0"/>
                <a:ea typeface="Geologica Regular" pitchFamily="34" charset="-122"/>
                <a:cs typeface="Geologica Regular" pitchFamily="34" charset="-120"/>
              </a:rPr>
              <a:t>1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Geologica Cursive ExtraLight Cursive" pitchFamily="2" charset="0"/>
                <a:ea typeface="Geologica Regular" pitchFamily="34" charset="-122"/>
                <a:cs typeface="Geologica Regular" pitchFamily="34" charset="-120"/>
              </a:rPr>
              <a:t>21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Geologica Cursive ExtraLight Cursive" pitchFamily="2" charset="0"/>
                <a:ea typeface="Geologica Regular" pitchFamily="34" charset="-122"/>
                <a:cs typeface="Geologica Regular" pitchFamily="34" charset="-120"/>
              </a:rPr>
              <a:t> /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Geologica Cursive ExtraLight Cursive" pitchFamily="2" charset="0"/>
              </a:rPr>
              <a:t>500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Geologica Cursive ExtraLight Cursive" pitchFamily="2" charset="0"/>
              </a:rPr>
              <a:t>1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Geologica Cursive ExtraLight Cursive" pitchFamily="2" charset="0"/>
              </a:rPr>
              <a:t>19</a:t>
            </a:r>
            <a:endParaRPr lang="en-US" dirty="0">
              <a:solidFill>
                <a:schemeClr val="bg1">
                  <a:lumMod val="75000"/>
                </a:schemeClr>
              </a:solidFill>
              <a:latin typeface="Geologica Cursive ExtraLight Cursive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75007" y="1643265"/>
            <a:ext cx="1914525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ru-RU" sz="3200" dirty="0">
                <a:solidFill>
                  <a:schemeClr val="bg1"/>
                </a:solidFill>
                <a:latin typeface="Geologica Cursive ExtraLight Cursive" pitchFamily="2" charset="0"/>
                <a:ea typeface="Geologica Bold" pitchFamily="34" charset="-122"/>
                <a:cs typeface="Geologica Bold" pitchFamily="34" charset="-120"/>
              </a:rPr>
              <a:t>5 400</a:t>
            </a:r>
            <a:r>
              <a:rPr lang="en-US" sz="3200" dirty="0">
                <a:solidFill>
                  <a:schemeClr val="bg1"/>
                </a:solidFill>
                <a:latin typeface="Geologica Cursive ExtraLight Cursive" pitchFamily="2" charset="0"/>
                <a:ea typeface="Geologica Bold" pitchFamily="34" charset="-122"/>
                <a:cs typeface="Geologica Bold" pitchFamily="34" charset="-120"/>
              </a:rPr>
              <a:t> ₽</a:t>
            </a:r>
            <a:endParaRPr lang="en-US" sz="3200" dirty="0">
              <a:solidFill>
                <a:schemeClr val="bg1"/>
              </a:solidFill>
              <a:latin typeface="Geologica Cursive ExtraLight Cursive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8715" y="2720429"/>
            <a:ext cx="66127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Geologica Cursive ExtraLight Cursive" pitchFamily="2" charset="0"/>
              </a:rPr>
              <a:t>Для тех, кто не готов жертвовать комфортом ради внешнего вида: минималистичный рюкзак </a:t>
            </a:r>
            <a:r>
              <a:rPr lang="en-GB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Geologica Cursive ExtraLight Cursive" pitchFamily="2" charset="0"/>
              </a:rPr>
              <a:t>Baltimore. </a:t>
            </a:r>
            <a:r>
              <a:rPr lang="ru-RU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Geologica Cursive ExtraLight Cursive" pitchFamily="2" charset="0"/>
              </a:rPr>
              <a:t>Классический стиль с элементами ретро — идеально </a:t>
            </a:r>
            <a:br>
              <a:rPr lang="ru-RU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Geologica Cursive ExtraLight Cursive" pitchFamily="2" charset="0"/>
              </a:rPr>
            </a:br>
            <a:r>
              <a:rPr lang="ru-RU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Geologica Cursive ExtraLight Cursive" pitchFamily="2" charset="0"/>
              </a:rPr>
              <a:t>для повседневного использования!</a:t>
            </a:r>
            <a:endParaRPr lang="en-US" dirty="0">
              <a:solidFill>
                <a:schemeClr val="bg1">
                  <a:lumMod val="85000"/>
                </a:schemeClr>
              </a:solidFill>
              <a:latin typeface="Geologica Cursive ExtraLight Cursive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75393" y="8087559"/>
            <a:ext cx="4664677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1600" u="none" strike="noStrike">
                <a:solidFill>
                  <a:schemeClr val="bg1">
                    <a:lumMod val="95000"/>
                  </a:schemeClr>
                </a:solidFill>
                <a:effectLst/>
                <a:latin typeface="Geologica Cursive Light Cursive" pitchFamily="2" charset="0"/>
              </a:defRPr>
            </a:lvl1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latin typeface="Geologica Cursive ExtraLight Cursive" pitchFamily="2" charset="0"/>
              </a:rPr>
              <a:t>Водоотталкивающий материал </a:t>
            </a:r>
            <a:br>
              <a:rPr lang="ru-RU" sz="1800" dirty="0">
                <a:latin typeface="Geologica Cursive ExtraLight Cursive" pitchFamily="2" charset="0"/>
              </a:rPr>
            </a:br>
            <a:r>
              <a:rPr lang="ru-RU" sz="1800" dirty="0">
                <a:latin typeface="Geologica Cursive ExtraLight Cursive" pitchFamily="2" charset="0"/>
              </a:rPr>
              <a:t>с покрытием </a:t>
            </a:r>
            <a:r>
              <a:rPr lang="en-GB" sz="1800" dirty="0">
                <a:latin typeface="Geologica Cursive ExtraLight Cursive" pitchFamily="2" charset="0"/>
              </a:rPr>
              <a:t>soft-touch</a:t>
            </a:r>
            <a:endParaRPr lang="en-GB" sz="1800" dirty="0">
              <a:latin typeface="Geologica Cursive ExtraLight Cursive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latin typeface="Geologica Cursive ExtraLight Cursive" pitchFamily="2" charset="0"/>
              </a:rPr>
              <a:t>Отделение для ноутбука 17’’</a:t>
            </a:r>
            <a:endParaRPr lang="ru-RU" sz="1800" dirty="0">
              <a:latin typeface="Geologica Cursive ExtraLight Cursive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latin typeface="Geologica Cursive ExtraLight Cursive" pitchFamily="2" charset="0"/>
              </a:rPr>
              <a:t>Три кармана на молниях</a:t>
            </a:r>
            <a:endParaRPr lang="ru-RU" sz="1800" dirty="0">
              <a:latin typeface="Geologica Cursive ExtraLight Cursive" pitchFamily="2" charset="0"/>
            </a:endParaRPr>
          </a:p>
        </p:txBody>
      </p:sp>
      <p:pic>
        <p:nvPicPr>
          <p:cNvPr id="8" name="Graphic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67025" y="9591921"/>
            <a:ext cx="1857375" cy="23152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810314" y="1414390"/>
            <a:ext cx="1914525" cy="308003"/>
          </a:xfrm>
          <a:prstGeom prst="roundRect">
            <a:avLst>
              <a:gd name="adj" fmla="val 31445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Geologica Cursive Thin Cursive" pitchFamily="2" charset="0"/>
              </a:rPr>
              <a:t>приход 1000 шт.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Geologica Cursive Thin Cursive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75" y="4744476"/>
            <a:ext cx="4813300" cy="481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982" y="2287762"/>
            <a:ext cx="5537200" cy="5537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" b="16203"/>
          <a:stretch>
            <a:fillRect/>
          </a:stretch>
        </p:blipFill>
        <p:spPr bwMode="auto">
          <a:xfrm>
            <a:off x="0" y="0"/>
            <a:ext cx="9144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0"/>
          <p:cNvSpPr/>
          <p:nvPr/>
        </p:nvSpPr>
        <p:spPr>
          <a:xfrm>
            <a:off x="875008" y="502545"/>
            <a:ext cx="5400675" cy="876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450"/>
              </a:lnSpc>
            </a:pPr>
            <a:r>
              <a:rPr lang="ru-RU" sz="3600" dirty="0">
                <a:solidFill>
                  <a:schemeClr val="bg1"/>
                </a:solidFill>
                <a:latin typeface="Geologica Cursive Thin Cursive" pitchFamily="2" charset="0"/>
              </a:rPr>
              <a:t>Сумка для ноутбука </a:t>
            </a:r>
            <a:r>
              <a:rPr lang="en-GB" sz="3600" dirty="0">
                <a:solidFill>
                  <a:schemeClr val="bg1"/>
                </a:solidFill>
                <a:latin typeface="Geologica Cursive Thin Cursive" pitchFamily="2" charset="0"/>
              </a:rPr>
              <a:t>VINGA Baltimore</a:t>
            </a:r>
            <a:endParaRPr lang="en-GB" sz="3600" dirty="0">
              <a:solidFill>
                <a:schemeClr val="bg1"/>
              </a:solidFill>
              <a:latin typeface="Geologica Cursive Thin Cursive" pitchFamily="2" charset="0"/>
            </a:endParaRPr>
          </a:p>
          <a:p>
            <a:pPr>
              <a:lnSpc>
                <a:spcPts val="3450"/>
              </a:lnSpc>
            </a:pPr>
            <a:endParaRPr lang="en-US" sz="3600" dirty="0">
              <a:latin typeface="Geologica Cursive Thin Cursive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75008" y="1392493"/>
            <a:ext cx="5086350" cy="4326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675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Geologica Cursive ExtraLight Cursive" pitchFamily="2" charset="0"/>
                <a:ea typeface="Geologica Regular" pitchFamily="34" charset="-122"/>
                <a:cs typeface="Geologica Regular" pitchFamily="34" charset="-120"/>
              </a:rPr>
              <a:t>500521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Geologica Cursive ExtraLight Cursive" pitchFamily="2" charset="0"/>
                <a:ea typeface="Geologica Regular" pitchFamily="34" charset="-122"/>
                <a:cs typeface="Geologica Regular" pitchFamily="34" charset="-120"/>
              </a:rPr>
              <a:t> /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Geologica Cursive ExtraLight Cursive" pitchFamily="2" charset="0"/>
              </a:rPr>
              <a:t>500519</a:t>
            </a:r>
            <a:endParaRPr lang="en-US" dirty="0">
              <a:solidFill>
                <a:schemeClr val="bg1">
                  <a:lumMod val="75000"/>
                </a:schemeClr>
              </a:solidFill>
              <a:latin typeface="Geologica Cursive ExtraLight Cursive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75008" y="1656718"/>
            <a:ext cx="1914525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ru-RU" sz="3200" dirty="0">
                <a:solidFill>
                  <a:schemeClr val="bg1"/>
                </a:solidFill>
                <a:latin typeface="Geologica Cursive ExtraLight Cursive" pitchFamily="2" charset="0"/>
                <a:ea typeface="Geologica Bold" pitchFamily="34" charset="-122"/>
                <a:cs typeface="Geologica Bold" pitchFamily="34" charset="-120"/>
              </a:rPr>
              <a:t>5 550</a:t>
            </a:r>
            <a:r>
              <a:rPr lang="en-US" sz="3200" dirty="0">
                <a:solidFill>
                  <a:schemeClr val="bg1"/>
                </a:solidFill>
                <a:latin typeface="Geologica Cursive ExtraLight Cursive" pitchFamily="2" charset="0"/>
                <a:ea typeface="Geologica Bold" pitchFamily="34" charset="-122"/>
                <a:cs typeface="Geologica Bold" pitchFamily="34" charset="-120"/>
              </a:rPr>
              <a:t> ₽</a:t>
            </a:r>
            <a:endParaRPr lang="en-US" sz="3200" dirty="0">
              <a:solidFill>
                <a:schemeClr val="bg1"/>
              </a:solidFill>
              <a:latin typeface="Geologica Cursive ExtraLight Cursive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8715" y="2720429"/>
            <a:ext cx="66127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Geologica Cursive ExtraLight Cursive" pitchFamily="2" charset="0"/>
              </a:rPr>
              <a:t>Сумка для ноутбука </a:t>
            </a:r>
            <a:r>
              <a:rPr lang="en-GB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Geologica Cursive ExtraLight Cursive" pitchFamily="2" charset="0"/>
              </a:rPr>
              <a:t>Baltimore — </a:t>
            </a:r>
            <a:br>
              <a:rPr lang="ru-RU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Geologica Cursive ExtraLight Cursive" pitchFamily="2" charset="0"/>
              </a:rPr>
            </a:br>
            <a:r>
              <a:rPr lang="ru-RU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Geologica Cursive ExtraLight Cursive" pitchFamily="2" charset="0"/>
              </a:rPr>
              <a:t>минималистичная, </a:t>
            </a:r>
            <a:br>
              <a:rPr lang="ru-RU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Geologica Cursive ExtraLight Cursive" pitchFamily="2" charset="0"/>
              </a:rPr>
            </a:br>
            <a:r>
              <a:rPr lang="ru-RU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Geologica Cursive ExtraLight Cursive" pitchFamily="2" charset="0"/>
              </a:rPr>
              <a:t>строгая и подходящая </a:t>
            </a:r>
            <a:br>
              <a:rPr lang="ru-RU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Geologica Cursive ExtraLight Cursive" pitchFamily="2" charset="0"/>
              </a:rPr>
            </a:br>
            <a:r>
              <a:rPr lang="ru-RU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Geologica Cursive ExtraLight Cursive" pitchFamily="2" charset="0"/>
              </a:rPr>
              <a:t>для любого случая.</a:t>
            </a:r>
            <a:endParaRPr lang="en-US" dirty="0">
              <a:solidFill>
                <a:schemeClr val="bg1">
                  <a:lumMod val="85000"/>
                </a:schemeClr>
              </a:solidFill>
              <a:latin typeface="Geologica Cursive ExtraLight Cursive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6748" y="796523"/>
            <a:ext cx="4664677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1600" u="none" strike="noStrike">
                <a:solidFill>
                  <a:schemeClr val="bg1">
                    <a:lumMod val="95000"/>
                  </a:schemeClr>
                </a:solidFill>
                <a:effectLst/>
                <a:latin typeface="Geologica Cursive Light Cursive" pitchFamily="2" charset="0"/>
              </a:defRPr>
            </a:lvl1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Водоотталкивающий материал </a:t>
            </a:r>
            <a:b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</a:b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с покрытием 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soft-touch</a:t>
            </a: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latin typeface="Geologica Cursive ExtraLight Cursive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Багажный ремень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Geologica Cursive ExtraLight Cursive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Карманы для мелочей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Geologica Cursive ExtraLight Cursive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Подходит для ноутбука 17’’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Geologica Cursive ExtraLight Cursive" pitchFamily="2" charset="0"/>
            </a:endParaRPr>
          </a:p>
        </p:txBody>
      </p:sp>
      <p:pic>
        <p:nvPicPr>
          <p:cNvPr id="8" name="Graphic 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67025" y="9591921"/>
            <a:ext cx="1857375" cy="231529"/>
          </a:xfrm>
          <a:prstGeom prst="rect">
            <a:avLst/>
          </a:prstGeom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096" r="1" b="13057"/>
          <a:stretch>
            <a:fillRect/>
          </a:stretch>
        </p:blipFill>
        <p:spPr bwMode="auto">
          <a:xfrm>
            <a:off x="13655148" y="1184331"/>
            <a:ext cx="3394075" cy="34542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567025" y="9582834"/>
            <a:ext cx="1857375" cy="24061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0314" y="1414390"/>
            <a:ext cx="1914525" cy="308003"/>
          </a:xfrm>
          <a:prstGeom prst="roundRect">
            <a:avLst>
              <a:gd name="adj" fmla="val 31445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Geologica Cursive Thin Cursive" pitchFamily="2" charset="0"/>
              </a:rPr>
              <a:t>приход 1000 шт.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Geologica Cursive Thin Cursive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t="29985" r="11548" b="27710"/>
          <a:stretch>
            <a:fillRect/>
          </a:stretch>
        </p:blipFill>
        <p:spPr bwMode="auto">
          <a:xfrm>
            <a:off x="4996228" y="4950981"/>
            <a:ext cx="6433772" cy="32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406154" y="2107219"/>
            <a:ext cx="4455817" cy="1714500"/>
          </a:xfrm>
          <a:prstGeom prst="roundRect">
            <a:avLst>
              <a:gd name="adj" fmla="val 1740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04" name="Picture 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2" t="25811" r="15204" b="25522"/>
          <a:stretch>
            <a:fillRect/>
          </a:stretch>
        </p:blipFill>
        <p:spPr bwMode="auto">
          <a:xfrm>
            <a:off x="-59734" y="2514081"/>
            <a:ext cx="626110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0"/>
          <p:cNvSpPr/>
          <p:nvPr/>
        </p:nvSpPr>
        <p:spPr>
          <a:xfrm>
            <a:off x="875008" y="502545"/>
            <a:ext cx="5400675" cy="876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450"/>
              </a:lnSpc>
            </a:pPr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Thin Cursive" pitchFamily="2" charset="0"/>
              </a:rPr>
              <a:t>Косметичка </a:t>
            </a:r>
            <a:b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Thin Cursive" pitchFamily="2" charset="0"/>
              </a:rPr>
            </a:b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Thin Cursive" pitchFamily="2" charset="0"/>
              </a:rPr>
              <a:t>VINGA </a:t>
            </a:r>
            <a:r>
              <a:rPr lang="en-GB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Thin Cursive" pitchFamily="2" charset="0"/>
              </a:rPr>
              <a:t>Hunton</a:t>
            </a:r>
            <a:endParaRPr lang="en-GB" sz="3600" dirty="0">
              <a:solidFill>
                <a:schemeClr val="tx1">
                  <a:lumMod val="65000"/>
                  <a:lumOff val="35000"/>
                </a:schemeClr>
              </a:solidFill>
              <a:latin typeface="Geologica Cursive Thin Cursive" pitchFamily="2" charset="0"/>
            </a:endParaRPr>
          </a:p>
          <a:p>
            <a:pPr>
              <a:lnSpc>
                <a:spcPts val="3450"/>
              </a:lnSpc>
            </a:pPr>
            <a:endParaRPr lang="en-GB" sz="3600" dirty="0">
              <a:solidFill>
                <a:schemeClr val="tx1">
                  <a:lumMod val="65000"/>
                  <a:lumOff val="35000"/>
                </a:schemeClr>
              </a:solidFill>
              <a:latin typeface="Geologica Cursive Thin Cursive" pitchFamily="2" charset="0"/>
            </a:endParaRPr>
          </a:p>
          <a:p>
            <a:pPr>
              <a:lnSpc>
                <a:spcPts val="3450"/>
              </a:lnSpc>
            </a:pP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Geologica Cursive Thin Cursive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75008" y="1406141"/>
            <a:ext cx="5086350" cy="4326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675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Geologica Cursive ExtraLight Cursive" pitchFamily="2" charset="0"/>
                <a:ea typeface="Geologica Regular" pitchFamily="34" charset="-122"/>
                <a:cs typeface="Geologica Regular" pitchFamily="34" charset="-120"/>
              </a:rPr>
              <a:t>526019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Geologica Cursive ExtraLight Cursive" pitchFamily="2" charset="0"/>
                <a:ea typeface="Geologica Regular" pitchFamily="34" charset="-122"/>
                <a:cs typeface="Geologica Regular" pitchFamily="34" charset="-120"/>
              </a:rPr>
              <a:t> /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Geologica Cursive ExtraLight Cursive" pitchFamily="2" charset="0"/>
              </a:rPr>
              <a:t>527019</a:t>
            </a:r>
            <a:endParaRPr lang="en-US" dirty="0">
              <a:solidFill>
                <a:schemeClr val="bg1">
                  <a:lumMod val="65000"/>
                </a:schemeClr>
              </a:solidFill>
              <a:latin typeface="Geologica Cursive ExtraLight Cursive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75008" y="1700225"/>
            <a:ext cx="1914525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ru-RU" sz="4000" dirty="0">
                <a:solidFill>
                  <a:srgbClr val="736CBF"/>
                </a:solidFill>
                <a:latin typeface="Geologica Cursive ExtraLight Cursive" pitchFamily="2" charset="0"/>
                <a:ea typeface="Geologica Bold" pitchFamily="34" charset="-122"/>
                <a:cs typeface="Geologica Bold" pitchFamily="34" charset="-120"/>
              </a:rPr>
              <a:t>2 869</a:t>
            </a:r>
            <a:r>
              <a:rPr lang="en-US" sz="4000" dirty="0">
                <a:solidFill>
                  <a:srgbClr val="736CBF"/>
                </a:solidFill>
                <a:latin typeface="Geologica Cursive ExtraLight Cursive" pitchFamily="2" charset="0"/>
                <a:ea typeface="Geologica Bold" pitchFamily="34" charset="-122"/>
                <a:cs typeface="Geologica Bold" pitchFamily="34" charset="-120"/>
              </a:rPr>
              <a:t> ₽</a:t>
            </a:r>
            <a:endParaRPr lang="en-US" sz="4000" dirty="0">
              <a:solidFill>
                <a:srgbClr val="736CBF"/>
              </a:solidFill>
              <a:latin typeface="Geologica Cursive ExtraLight Cursive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66961" y="2225805"/>
            <a:ext cx="42950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 sz="1600" u="none" strike="noStrike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eologica Cursive Light Cursive" pitchFamily="2" charset="0"/>
              </a:defRPr>
            </a:lvl1pPr>
          </a:lstStyle>
          <a:p>
            <a:pPr marL="0" indent="0">
              <a:buNone/>
            </a:pPr>
            <a:r>
              <a:rPr lang="ru-RU" sz="1800" dirty="0">
                <a:latin typeface="Geologica Cursive ExtraLight Cursive" pitchFamily="2" charset="0"/>
              </a:rPr>
              <a:t>Мелкие детали создают цельный образ </a:t>
            </a:r>
            <a:r>
              <a:rPr lang="en-GB" sz="1800" dirty="0" err="1">
                <a:latin typeface="Geologica Cursive ExtraLight Cursive" pitchFamily="2" charset="0"/>
              </a:rPr>
              <a:t>Hunton</a:t>
            </a:r>
            <a:r>
              <a:rPr lang="en-GB" sz="1800" dirty="0">
                <a:latin typeface="Geologica Cursive ExtraLight Cursive" pitchFamily="2" charset="0"/>
              </a:rPr>
              <a:t>: </a:t>
            </a:r>
            <a:r>
              <a:rPr lang="ru-RU" sz="1800" dirty="0">
                <a:latin typeface="Geologica Cursive ExtraLight Cursive" pitchFamily="2" charset="0"/>
              </a:rPr>
              <a:t>строгий, роскошный </a:t>
            </a:r>
            <a:br>
              <a:rPr lang="ru-RU" sz="1800" dirty="0">
                <a:latin typeface="Geologica Cursive ExtraLight Cursive" pitchFamily="2" charset="0"/>
              </a:rPr>
            </a:br>
            <a:r>
              <a:rPr lang="ru-RU" sz="1800" dirty="0">
                <a:latin typeface="Geologica Cursive ExtraLight Cursive" pitchFamily="2" charset="0"/>
              </a:rPr>
              <a:t>и поистине уникальный. </a:t>
            </a:r>
            <a:br>
              <a:rPr lang="ru-RU" sz="1800" dirty="0">
                <a:latin typeface="Geologica Cursive ExtraLight Cursive" pitchFamily="2" charset="0"/>
              </a:rPr>
            </a:br>
            <a:r>
              <a:rPr lang="ru-RU" sz="1800" dirty="0">
                <a:latin typeface="Geologica Cursive ExtraLight Cursive" pitchFamily="2" charset="0"/>
              </a:rPr>
              <a:t>Косметичка для тех, кто хочет чувствовать себя на вершине мира.</a:t>
            </a:r>
            <a:endParaRPr lang="en-US" sz="1800" dirty="0">
              <a:latin typeface="Geologica Cursive ExtraLight Cursive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9573" y="6998048"/>
            <a:ext cx="46646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1600" u="none" strike="noStrike">
                <a:solidFill>
                  <a:schemeClr val="bg1">
                    <a:lumMod val="95000"/>
                  </a:schemeClr>
                </a:solidFill>
                <a:effectLst/>
                <a:latin typeface="Geologica Cursive Light Cursive" pitchFamily="2" charset="0"/>
              </a:defRPr>
            </a:lvl1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Искусственная кожа с имитацией </a:t>
            </a:r>
            <a:b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</a:b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замши и латунными деталями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Geologica Cursive ExtraLight Cursive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Большой объем для командировок </a:t>
            </a:r>
            <a:b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</a:b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и путешествий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Geologica Cursive ExtraLight Cursive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Красивая и качественная подкладка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Geologica Cursive ExtraLight Cursive" pitchFamily="2" charset="0"/>
            </a:endParaRPr>
          </a:p>
        </p:txBody>
      </p:sp>
      <p:pic>
        <p:nvPicPr>
          <p:cNvPr id="8" name="Graphic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67025" y="9591921"/>
            <a:ext cx="1857375" cy="231529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67025" y="9582834"/>
            <a:ext cx="1857375" cy="24061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0"/>
            <a:ext cx="685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12505" r="2350" b="14275"/>
          <a:stretch>
            <a:fillRect/>
          </a:stretch>
        </p:blipFill>
        <p:spPr bwMode="auto">
          <a:xfrm>
            <a:off x="5348038" y="6886541"/>
            <a:ext cx="2586479" cy="25864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67024" y="9591921"/>
            <a:ext cx="1857375" cy="2315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793346" y="1420623"/>
            <a:ext cx="2007254" cy="308003"/>
          </a:xfrm>
          <a:prstGeom prst="roundRect">
            <a:avLst>
              <a:gd name="adj" fmla="val 31445"/>
            </a:avLst>
          </a:prstGeom>
          <a:solidFill>
            <a:schemeClr val="bg1">
              <a:lumMod val="6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Geologica Cursive Thin Cursive" pitchFamily="2" charset="0"/>
              </a:rPr>
              <a:t>приход 10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eologica Cursive Thin Cursive" pitchFamily="2" charset="0"/>
              </a:rPr>
              <a:t>2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Geologica Cursive Thin Cursive" pitchFamily="2" charset="0"/>
              </a:rPr>
              <a:t>0 шт.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Geologica Cursive Thin Cursive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5008" y="502545"/>
            <a:ext cx="5400675" cy="876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450"/>
              </a:lnSpc>
            </a:pPr>
            <a:r>
              <a:rPr lang="ru-RU" sz="3450" b="1" dirty="0">
                <a:solidFill>
                  <a:schemeClr val="bg1"/>
                </a:solidFill>
                <a:latin typeface="Geologica Cursive Cursive" pitchFamily="2" charset="0"/>
              </a:rPr>
              <a:t>Рюкзак </a:t>
            </a:r>
            <a:br>
              <a:rPr lang="ru-RU" sz="3450" b="1" dirty="0">
                <a:solidFill>
                  <a:schemeClr val="bg1"/>
                </a:solidFill>
                <a:latin typeface="Geologica Cursive Cursive" pitchFamily="2" charset="0"/>
              </a:rPr>
            </a:br>
            <a:r>
              <a:rPr lang="en-GB" sz="3450" b="1" dirty="0">
                <a:solidFill>
                  <a:schemeClr val="bg1"/>
                </a:solidFill>
                <a:latin typeface="Geologica Cursive Cursive" pitchFamily="2" charset="0"/>
              </a:rPr>
              <a:t>VINGA Baltimore</a:t>
            </a:r>
            <a:endParaRPr lang="en-GB" sz="3450" b="1" dirty="0">
              <a:solidFill>
                <a:schemeClr val="bg1"/>
              </a:solidFill>
              <a:latin typeface="Geologica Cursive Cursive" pitchFamily="2" charset="0"/>
            </a:endParaRPr>
          </a:p>
          <a:p>
            <a:pPr>
              <a:lnSpc>
                <a:spcPts val="3450"/>
              </a:lnSpc>
            </a:pPr>
            <a:endParaRPr lang="en-US" sz="3450" b="1" dirty="0">
              <a:latin typeface="Geologica Cursive Cursive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75008" y="1378845"/>
            <a:ext cx="5086350" cy="4326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675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500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1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21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Geologica Cursive Cursive" pitchFamily="2" charset="0"/>
                <a:ea typeface="Geologica Regular" pitchFamily="34" charset="-122"/>
                <a:cs typeface="Geologica Regular" pitchFamily="34" charset="-120"/>
              </a:rPr>
              <a:t> /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Geologica Cursive Cursive" pitchFamily="2" charset="0"/>
              </a:rPr>
              <a:t>500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  <a:latin typeface="Geologica Cursive Cursive" pitchFamily="2" charset="0"/>
              </a:rPr>
              <a:t>1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Geologica Cursive Cursive" pitchFamily="2" charset="0"/>
              </a:rPr>
              <a:t>19</a:t>
            </a:r>
            <a:endParaRPr lang="en-US" dirty="0">
              <a:solidFill>
                <a:schemeClr val="bg1">
                  <a:lumMod val="75000"/>
                </a:schemeClr>
              </a:solidFill>
              <a:latin typeface="Geologica Cursive Cursive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75008" y="1811512"/>
            <a:ext cx="1914525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ru-RU" sz="4000" b="1" dirty="0">
                <a:solidFill>
                  <a:schemeClr val="bg1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5 400</a:t>
            </a:r>
            <a:r>
              <a:rPr lang="en-US" sz="4000" b="1" dirty="0">
                <a:solidFill>
                  <a:schemeClr val="bg1"/>
                </a:solidFill>
                <a:latin typeface="Geologica Cursive Cursive" pitchFamily="2" charset="0"/>
                <a:ea typeface="Geologica Bold" pitchFamily="34" charset="-122"/>
                <a:cs typeface="Geologica Bold" pitchFamily="34" charset="-120"/>
              </a:rPr>
              <a:t> ₽</a:t>
            </a:r>
            <a:endParaRPr lang="en-US" sz="4000" dirty="0">
              <a:solidFill>
                <a:schemeClr val="bg1"/>
              </a:solidFill>
              <a:latin typeface="Geologica Cursive Cursive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8715" y="2720429"/>
            <a:ext cx="66127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Geologica Cursive Light Cursive" pitchFamily="2" charset="0"/>
              </a:rPr>
              <a:t>Для тех, кто не готов жертвовать комфортом ради внешнего вида: минималистичный рюкзак </a:t>
            </a:r>
            <a:r>
              <a:rPr lang="en-GB" sz="160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Geologica Cursive Light Cursive" pitchFamily="2" charset="0"/>
              </a:rPr>
              <a:t>Baltimore. </a:t>
            </a:r>
            <a:r>
              <a:rPr lang="ru-RU" sz="160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Geologica Cursive Light Cursive" pitchFamily="2" charset="0"/>
              </a:rPr>
              <a:t>Классический стиль с элементами ретро — идеально для повседневного использования!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Geologica Cursive Light Cursive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75393" y="8087559"/>
            <a:ext cx="466467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1600" u="none" strike="noStrike">
                <a:solidFill>
                  <a:schemeClr val="bg1">
                    <a:lumMod val="95000"/>
                  </a:schemeClr>
                </a:solidFill>
                <a:effectLst/>
                <a:latin typeface="Geologica Cursive Light Cursive" pitchFamily="2" charset="0"/>
              </a:defRPr>
            </a:lvl1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Водоотталкивающий материал </a:t>
            </a:r>
            <a:br>
              <a:rPr lang="ru-RU" dirty="0"/>
            </a:br>
            <a:r>
              <a:rPr lang="ru-RU" dirty="0"/>
              <a:t>с покрытием </a:t>
            </a:r>
            <a:r>
              <a:rPr lang="en-GB" dirty="0"/>
              <a:t>soft-touch</a:t>
            </a:r>
            <a:endParaRPr lang="en-GB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Отделение для ноутбука 17’’</a:t>
            </a:r>
            <a:endParaRPr lang="ru-RU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Три кармана на молниях</a:t>
            </a:r>
            <a:endParaRPr lang="ru-RU" dirty="0"/>
          </a:p>
        </p:txBody>
      </p:sp>
      <p:pic>
        <p:nvPicPr>
          <p:cNvPr id="8" name="Graphic 7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567025" y="9591921"/>
            <a:ext cx="1857375" cy="231529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8" b="8958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9" b="12366"/>
          <a:stretch>
            <a:fillRect/>
          </a:stretch>
        </p:blipFill>
        <p:spPr bwMode="auto">
          <a:xfrm>
            <a:off x="13220700" y="649277"/>
            <a:ext cx="4203700" cy="30180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9" b="12366"/>
          <a:stretch>
            <a:fillRect/>
          </a:stretch>
        </p:blipFill>
        <p:spPr bwMode="auto">
          <a:xfrm>
            <a:off x="13220700" y="3857738"/>
            <a:ext cx="4203700" cy="30180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 0"/>
          <p:cNvSpPr/>
          <p:nvPr/>
        </p:nvSpPr>
        <p:spPr>
          <a:xfrm>
            <a:off x="875008" y="531540"/>
            <a:ext cx="5400675" cy="876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450"/>
              </a:lnSpc>
            </a:pPr>
            <a:r>
              <a:rPr lang="ru-RU" sz="3600" dirty="0">
                <a:solidFill>
                  <a:schemeClr val="bg1"/>
                </a:solidFill>
                <a:latin typeface="Geologica Cursive Thin Cursive" pitchFamily="2" charset="0"/>
              </a:rPr>
              <a:t>Чехол для ноутбука </a:t>
            </a:r>
            <a:r>
              <a:rPr lang="en-GB" sz="3600" dirty="0">
                <a:solidFill>
                  <a:schemeClr val="bg1"/>
                </a:solidFill>
                <a:latin typeface="Geologica Cursive Thin Cursive" pitchFamily="2" charset="0"/>
              </a:rPr>
              <a:t>VINGA </a:t>
            </a:r>
            <a:r>
              <a:rPr lang="en-GB" sz="3600" dirty="0" err="1">
                <a:solidFill>
                  <a:schemeClr val="bg1"/>
                </a:solidFill>
                <a:latin typeface="Geologica Cursive Thin Cursive" pitchFamily="2" charset="0"/>
              </a:rPr>
              <a:t>Hunton</a:t>
            </a:r>
            <a:endParaRPr lang="en-US" sz="3600" dirty="0">
              <a:latin typeface="Geologica Cursive Thin Cursive" pitchFamily="2" charset="0"/>
            </a:endParaRPr>
          </a:p>
        </p:txBody>
      </p:sp>
      <p:sp>
        <p:nvSpPr>
          <p:cNvPr id="10" name="Text 3"/>
          <p:cNvSpPr/>
          <p:nvPr/>
        </p:nvSpPr>
        <p:spPr>
          <a:xfrm>
            <a:off x="875008" y="1459321"/>
            <a:ext cx="1914525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ru-RU" sz="4000" dirty="0">
                <a:solidFill>
                  <a:schemeClr val="bg1"/>
                </a:solidFill>
                <a:latin typeface="Geologica Cursive ExtraLight Cursive" pitchFamily="2" charset="0"/>
                <a:ea typeface="Geologica Bold" pitchFamily="34" charset="-122"/>
                <a:cs typeface="Geologica Bold" pitchFamily="34" charset="-120"/>
              </a:rPr>
              <a:t>2 729</a:t>
            </a:r>
            <a:r>
              <a:rPr lang="en-US" sz="4000" dirty="0">
                <a:solidFill>
                  <a:schemeClr val="bg1"/>
                </a:solidFill>
                <a:latin typeface="Geologica Cursive ExtraLight Cursive" pitchFamily="2" charset="0"/>
                <a:ea typeface="Geologica Bold" pitchFamily="34" charset="-122"/>
                <a:cs typeface="Geologica Bold" pitchFamily="34" charset="-120"/>
              </a:rPr>
              <a:t> ₽</a:t>
            </a:r>
            <a:endParaRPr lang="en-US" sz="4000" dirty="0">
              <a:solidFill>
                <a:schemeClr val="bg1"/>
              </a:solidFill>
              <a:latin typeface="Geologica Cursive ExtraLight Cursive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912734" y="6380471"/>
            <a:ext cx="1153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1600" u="none" strike="noStrike">
                <a:solidFill>
                  <a:schemeClr val="bg1">
                    <a:lumMod val="95000"/>
                  </a:schemeClr>
                </a:solidFill>
                <a:effectLst/>
                <a:latin typeface="Geologica Cursive Light Cursive" pitchFamily="2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528119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Geologica Cursive ExtraLight Cursive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12734" y="3174421"/>
            <a:ext cx="1153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1600" u="none" strike="noStrike">
                <a:solidFill>
                  <a:schemeClr val="bg1">
                    <a:lumMod val="95000"/>
                  </a:schemeClr>
                </a:solidFill>
                <a:effectLst/>
                <a:latin typeface="Geologica Cursive Light Cursive" pitchFamily="2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528120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Geologica Cursive ExtraLight Cursive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1983" y="2899532"/>
            <a:ext cx="44843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spcAft>
                <a:spcPts val="600"/>
              </a:spcAft>
              <a:defRPr u="none" strike="noStrike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Geologica Cursive Light Cursive" pitchFamily="2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Geologica Cursive ExtraLight Cursive" pitchFamily="2" charset="0"/>
              </a:rPr>
              <a:t>Деловой стиль не обязательно должен быть строгим: чехол </a:t>
            </a:r>
            <a:br>
              <a:rPr lang="ru-RU" dirty="0">
                <a:solidFill>
                  <a:schemeClr val="bg1"/>
                </a:solidFill>
                <a:latin typeface="Geologica Cursive ExtraLight Cursive" pitchFamily="2" charset="0"/>
              </a:rPr>
            </a:br>
            <a:r>
              <a:rPr lang="ru-RU" dirty="0">
                <a:solidFill>
                  <a:schemeClr val="bg1"/>
                </a:solidFill>
                <a:latin typeface="Geologica Cursive ExtraLight Cursive" pitchFamily="2" charset="0"/>
              </a:rPr>
              <a:t>для ноутбука из серии </a:t>
            </a:r>
            <a:r>
              <a:rPr lang="en-GB" dirty="0" err="1">
                <a:solidFill>
                  <a:schemeClr val="bg1"/>
                </a:solidFill>
                <a:latin typeface="Geologica Cursive ExtraLight Cursive" pitchFamily="2" charset="0"/>
              </a:rPr>
              <a:t>Hunton</a:t>
            </a:r>
            <a:r>
              <a:rPr lang="en-GB" dirty="0">
                <a:solidFill>
                  <a:schemeClr val="bg1"/>
                </a:solidFill>
                <a:latin typeface="Geologica Cursive ExtraLight Cursive" pitchFamily="2" charset="0"/>
              </a:rPr>
              <a:t> — </a:t>
            </a:r>
            <a:br>
              <a:rPr lang="ru-RU" dirty="0">
                <a:solidFill>
                  <a:schemeClr val="bg1"/>
                </a:solidFill>
                <a:latin typeface="Geologica Cursive ExtraLight Cursive" pitchFamily="2" charset="0"/>
              </a:rPr>
            </a:br>
            <a:r>
              <a:rPr lang="ru-RU" dirty="0">
                <a:solidFill>
                  <a:schemeClr val="bg1"/>
                </a:solidFill>
                <a:latin typeface="Geologica Cursive ExtraLight Cursive" pitchFamily="2" charset="0"/>
              </a:rPr>
              <a:t>это мягкость и роскошь во всех проявлениях.</a:t>
            </a:r>
            <a:endParaRPr lang="en-US" dirty="0">
              <a:solidFill>
                <a:schemeClr val="bg1"/>
              </a:solidFill>
              <a:latin typeface="Geologica Cursive ExtraLight Cursive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220700" y="7066200"/>
            <a:ext cx="4203700" cy="160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271500" y="7189654"/>
            <a:ext cx="448439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spcAft>
                <a:spcPts val="600"/>
              </a:spcAft>
              <a:defRPr u="none" strike="noStrike">
                <a:solidFill>
                  <a:schemeClr val="bg1"/>
                </a:solidFill>
                <a:effectLst/>
                <a:latin typeface="Geologica Cursive Light Cursive" pitchFamily="2" charset="0"/>
              </a:defRPr>
            </a:lvl1pPr>
          </a:lstStyle>
          <a:p>
            <a:pPr marL="127000" indent="-1270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Искусственная кожа с имитацией замши и латунными деталями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Geologica Cursive ExtraLight Cursive" pitchFamily="2" charset="0"/>
            </a:endParaRPr>
          </a:p>
          <a:p>
            <a:pPr marL="127000" indent="-1270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Плотная мягкая подкладка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Geologica Cursive ExtraLight Cursive" pitchFamily="2" charset="0"/>
            </a:endParaRPr>
          </a:p>
          <a:p>
            <a:pPr marL="127000" indent="-1270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Подходит для ноутбуков 16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ExtraLight Cursive" pitchFamily="2" charset="0"/>
              </a:rPr>
              <a:t>”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Geologica Cursive ExtraLight Cursive" pitchFamily="2" charset="0"/>
            </a:endParaRPr>
          </a:p>
        </p:txBody>
      </p:sp>
      <p:pic>
        <p:nvPicPr>
          <p:cNvPr id="19" name="Graphic 18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567024" y="9591921"/>
            <a:ext cx="1857375" cy="231529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5066732" y="3205085"/>
            <a:ext cx="2007254" cy="308003"/>
          </a:xfrm>
          <a:prstGeom prst="roundRect">
            <a:avLst>
              <a:gd name="adj" fmla="val 31445"/>
            </a:avLst>
          </a:prstGeom>
          <a:solidFill>
            <a:schemeClr val="bg1">
              <a:lumMod val="6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Geologica Cursive Thin Cursive" pitchFamily="2" charset="0"/>
              </a:rPr>
              <a:t>приход 10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eologica Cursive Thin Cursive" pitchFamily="2" charset="0"/>
              </a:rPr>
              <a:t>20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Geologica Cursive Thin Cursive" pitchFamily="2" charset="0"/>
              </a:rPr>
              <a:t> шт.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Geologica Cursive Thin Cursive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5066732" y="6405485"/>
            <a:ext cx="2007254" cy="308003"/>
          </a:xfrm>
          <a:prstGeom prst="roundRect">
            <a:avLst>
              <a:gd name="adj" fmla="val 31445"/>
            </a:avLst>
          </a:prstGeom>
          <a:solidFill>
            <a:schemeClr val="bg1">
              <a:lumMod val="6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Geologica Cursive Thin Cursive" pitchFamily="2" charset="0"/>
              </a:rPr>
              <a:t>приход 10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eologica Cursive Thin Cursive" pitchFamily="2" charset="0"/>
              </a:rPr>
              <a:t>20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Geologica Cursive Thin Cursive" pitchFamily="2" charset="0"/>
              </a:rPr>
              <a:t> шт.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Geologica Cursive Thin Cursive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/>
          <a:srcRect t="13673" b="1853"/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97150" y="7820025"/>
            <a:ext cx="1577722" cy="157773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18740" y="8715375"/>
            <a:ext cx="3546695" cy="685800"/>
          </a:xfrm>
          <a:prstGeom prst="rect">
            <a:avLst/>
          </a:prstGeom>
        </p:spPr>
      </p:pic>
      <p:sp>
        <p:nvSpPr>
          <p:cNvPr id="6" name="Rounded Rectangle 5">
            <a:hlinkClick r:id="rId6"/>
          </p:cNvPr>
          <p:cNvSpPr/>
          <p:nvPr/>
        </p:nvSpPr>
        <p:spPr>
          <a:xfrm>
            <a:off x="10932186" y="6005363"/>
            <a:ext cx="6114198" cy="925419"/>
          </a:xfrm>
          <a:prstGeom prst="roundRect">
            <a:avLst>
              <a:gd name="adj" fmla="val 40044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rgbClr val="2F2722"/>
                </a:solidFill>
                <a:latin typeface="Geologica Cursive Thin Cursive" pitchFamily="2" charset="0"/>
              </a:rPr>
              <a:t>смотреть на сайте</a:t>
            </a:r>
            <a:endParaRPr lang="en-US" sz="4400" dirty="0">
              <a:solidFill>
                <a:srgbClr val="2F2722"/>
              </a:solidFill>
              <a:latin typeface="Geologica Cursive Thin Cursive" pitchFamily="2" charset="0"/>
            </a:endParaRPr>
          </a:p>
        </p:txBody>
      </p:sp>
      <p:sp>
        <p:nvSpPr>
          <p:cNvPr id="15" name="Text 0"/>
          <p:cNvSpPr/>
          <p:nvPr/>
        </p:nvSpPr>
        <p:spPr>
          <a:xfrm>
            <a:off x="11387232" y="4180838"/>
            <a:ext cx="5604619" cy="14208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r">
              <a:lnSpc>
                <a:spcPts val="3450"/>
              </a:lnSpc>
            </a:pPr>
            <a:r>
              <a:rPr lang="ru-RU" sz="3600" dirty="0">
                <a:solidFill>
                  <a:schemeClr val="bg1"/>
                </a:solidFill>
                <a:latin typeface="Geologica Cursive ExtraLight Cursive" pitchFamily="2" charset="0"/>
              </a:rPr>
              <a:t>поступление на склад</a:t>
            </a:r>
            <a:br>
              <a:rPr lang="ru-RU" sz="3600" dirty="0">
                <a:solidFill>
                  <a:schemeClr val="bg1"/>
                </a:solidFill>
                <a:latin typeface="Geologica Cursive ExtraLight Cursive" pitchFamily="2" charset="0"/>
              </a:rPr>
            </a:br>
            <a:r>
              <a:rPr lang="ru-RU" sz="3600" dirty="0">
                <a:solidFill>
                  <a:schemeClr val="bg1"/>
                </a:solidFill>
                <a:latin typeface="Geologica Cursive ExtraLight Cursive" pitchFamily="2" charset="0"/>
              </a:rPr>
              <a:t>в начале декабря</a:t>
            </a:r>
            <a:endParaRPr lang="ru-RU" sz="3600" dirty="0">
              <a:solidFill>
                <a:schemeClr val="bg1"/>
              </a:solidFill>
              <a:latin typeface="Geologica Cursive ExtraLight Cursive" pitchFamily="2" charset="0"/>
            </a:endParaRPr>
          </a:p>
          <a:p>
            <a:pPr algn="r">
              <a:lnSpc>
                <a:spcPts val="3450"/>
              </a:lnSpc>
            </a:pPr>
            <a:r>
              <a:rPr lang="en-US" sz="3600" dirty="0">
                <a:solidFill>
                  <a:schemeClr val="bg1"/>
                </a:solidFill>
                <a:latin typeface="Geologica Cursive ExtraLight Cursive" pitchFamily="2" charset="0"/>
              </a:rPr>
              <a:t>~</a:t>
            </a:r>
            <a:r>
              <a:rPr lang="ru-RU" sz="3600" dirty="0">
                <a:solidFill>
                  <a:schemeClr val="bg1"/>
                </a:solidFill>
                <a:latin typeface="Geologica Cursive ExtraLight Cursive" pitchFamily="2" charset="0"/>
              </a:rPr>
              <a:t> 1000 шт.</a:t>
            </a:r>
            <a:endParaRPr lang="en-GB" sz="3600" dirty="0">
              <a:solidFill>
                <a:schemeClr val="bg1"/>
              </a:solidFill>
              <a:latin typeface="Geologica Cursive ExtraLight Cursive" pitchFamily="2" charset="0"/>
            </a:endParaRPr>
          </a:p>
          <a:p>
            <a:pPr algn="r">
              <a:lnSpc>
                <a:spcPts val="3450"/>
              </a:lnSpc>
            </a:pPr>
            <a:endParaRPr lang="en-US" sz="3450" dirty="0">
              <a:latin typeface="Geologica Cursive ExtraLight Cursive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2157</Words>
  <Application>WPS Presentation</Application>
  <PresentationFormat>Custom</PresentationFormat>
  <Paragraphs>108</Paragraphs>
  <Slides>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3" baseType="lpstr">
      <vt:lpstr>Arial</vt:lpstr>
      <vt:lpstr>SimSun</vt:lpstr>
      <vt:lpstr>Wingdings</vt:lpstr>
      <vt:lpstr>Geologica Cursive Thin Cursive</vt:lpstr>
      <vt:lpstr>Geologica Cursive ExtraLight Cursive</vt:lpstr>
      <vt:lpstr>Geologica Cursive Cursive</vt:lpstr>
      <vt:lpstr>Geologica Regular</vt:lpstr>
      <vt:lpstr>Geologica Regular</vt:lpstr>
      <vt:lpstr>Geologica Bold</vt:lpstr>
      <vt:lpstr>Geologica Bold</vt:lpstr>
      <vt:lpstr>Geologica Cursive Light Cursive</vt:lpstr>
      <vt:lpstr>Calibri</vt:lpstr>
      <vt:lpstr>Microsoft YaHei</vt:lpstr>
      <vt:lpstr>Arial Unicode MS</vt:lpstr>
      <vt:lpstr>MingLiU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XD Connects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XD Ceramics SALE 2023</dc:title>
  <dc:creator>XD Connects</dc:creator>
  <dc:subject>BIG SALE mugs and cups</dc:subject>
  <cp:lastModifiedBy>Анастасия С</cp:lastModifiedBy>
  <cp:revision>14</cp:revision>
  <dcterms:created xsi:type="dcterms:W3CDTF">2023-11-09T12:04:00Z</dcterms:created>
  <dcterms:modified xsi:type="dcterms:W3CDTF">2026-01-28T14:00:56Z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1843F4ECEBC448C3872CAFC9F0AAFD0E_12</vt:lpwstr>
  </property>
  <property fmtid="{D5CDD505-2E9C-101B-9397-08002B2CF9AE}" pid="3" name="KSOProductBuildVer">
    <vt:lpwstr>1049-12.2.0.23196</vt:lpwstr>
  </property>
</Properties>
</file>